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00861" y="2540188"/>
            <a:ext cx="13373100" cy="2244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152550" y="2777451"/>
            <a:ext cx="16100425" cy="4660900"/>
          </a:xfrm>
          <a:custGeom>
            <a:avLst/>
            <a:gdLst/>
            <a:ahLst/>
            <a:cxnLst/>
            <a:rect l="l" t="t" r="r" b="b"/>
            <a:pathLst>
              <a:path w="16100425" h="4660900">
                <a:moveTo>
                  <a:pt x="16100044" y="0"/>
                </a:moveTo>
                <a:lnTo>
                  <a:pt x="15938640" y="0"/>
                </a:lnTo>
                <a:lnTo>
                  <a:pt x="15938640" y="25946"/>
                </a:lnTo>
                <a:lnTo>
                  <a:pt x="22123" y="25946"/>
                </a:lnTo>
                <a:lnTo>
                  <a:pt x="22123" y="4492371"/>
                </a:lnTo>
                <a:lnTo>
                  <a:pt x="0" y="4492371"/>
                </a:lnTo>
                <a:lnTo>
                  <a:pt x="0" y="4616450"/>
                </a:lnTo>
                <a:lnTo>
                  <a:pt x="0" y="4660900"/>
                </a:lnTo>
                <a:lnTo>
                  <a:pt x="16100044" y="4660900"/>
                </a:lnTo>
                <a:lnTo>
                  <a:pt x="16100044" y="4616450"/>
                </a:lnTo>
                <a:lnTo>
                  <a:pt x="16084626" y="4616450"/>
                </a:lnTo>
                <a:lnTo>
                  <a:pt x="16084626" y="4616234"/>
                </a:lnTo>
                <a:lnTo>
                  <a:pt x="16100044" y="4616234"/>
                </a:lnTo>
                <a:lnTo>
                  <a:pt x="16100044" y="43637"/>
                </a:lnTo>
                <a:lnTo>
                  <a:pt x="16084626" y="43637"/>
                </a:lnTo>
                <a:lnTo>
                  <a:pt x="16084626" y="43180"/>
                </a:lnTo>
                <a:lnTo>
                  <a:pt x="16100044" y="43180"/>
                </a:lnTo>
                <a:lnTo>
                  <a:pt x="16100044" y="0"/>
                </a:lnTo>
                <a:close/>
              </a:path>
            </a:pathLst>
          </a:custGeom>
          <a:solidFill>
            <a:srgbClr val="4F733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028699" y="2652984"/>
            <a:ext cx="16062960" cy="4617085"/>
          </a:xfrm>
          <a:custGeom>
            <a:avLst/>
            <a:gdLst/>
            <a:ahLst/>
            <a:cxnLst/>
            <a:rect l="l" t="t" r="r" b="b"/>
            <a:pathLst>
              <a:path w="16062960" h="4617084">
                <a:moveTo>
                  <a:pt x="0" y="0"/>
                </a:moveTo>
                <a:lnTo>
                  <a:pt x="16062501" y="0"/>
                </a:lnTo>
                <a:lnTo>
                  <a:pt x="16062501" y="4616835"/>
                </a:lnTo>
                <a:lnTo>
                  <a:pt x="0" y="461683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79264" y="310629"/>
            <a:ext cx="14529470" cy="299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71927" y="4551679"/>
            <a:ext cx="7353934" cy="33896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27624" y="2850084"/>
            <a:ext cx="9632950" cy="406844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ctr" marL="12700" marR="5080" indent="-635">
              <a:lnSpc>
                <a:spcPts val="12530"/>
              </a:lnSpc>
              <a:spcBef>
                <a:spcPts val="75"/>
              </a:spcBef>
            </a:pPr>
            <a:r>
              <a:rPr dirty="0" sz="10000" spc="1500">
                <a:solidFill>
                  <a:srgbClr val="000000"/>
                </a:solidFill>
              </a:rPr>
              <a:t>REUNIÃO </a:t>
            </a:r>
            <a:r>
              <a:rPr dirty="0" sz="10000" spc="1725">
                <a:solidFill>
                  <a:srgbClr val="000000"/>
                </a:solidFill>
              </a:rPr>
              <a:t>PEDAGÓGICA</a:t>
            </a:r>
            <a:endParaRPr sz="10000"/>
          </a:p>
          <a:p>
            <a:pPr algn="ctr">
              <a:lnSpc>
                <a:spcPct val="100000"/>
              </a:lnSpc>
              <a:spcBef>
                <a:spcPts val="1875"/>
              </a:spcBef>
            </a:pPr>
            <a:r>
              <a:rPr dirty="0" sz="4100" spc="285">
                <a:solidFill>
                  <a:srgbClr val="000000"/>
                </a:solidFill>
              </a:rPr>
              <a:t>2</a:t>
            </a:r>
            <a:r>
              <a:rPr dirty="0" sz="4100" spc="285">
                <a:solidFill>
                  <a:srgbClr val="000000"/>
                </a:solidFill>
                <a:latin typeface="Noto Sans"/>
                <a:cs typeface="Noto Sans"/>
              </a:rPr>
              <a:t>º</a:t>
            </a:r>
            <a:r>
              <a:rPr dirty="0" sz="4100" spc="295">
                <a:solidFill>
                  <a:srgbClr val="000000"/>
                </a:solidFill>
                <a:latin typeface="Noto Sans"/>
                <a:cs typeface="Noto Sans"/>
              </a:rPr>
              <a:t> </a:t>
            </a:r>
            <a:r>
              <a:rPr dirty="0" sz="4100" spc="400">
                <a:solidFill>
                  <a:srgbClr val="000000"/>
                </a:solidFill>
              </a:rPr>
              <a:t>SEMESTRE</a:t>
            </a:r>
            <a:r>
              <a:rPr dirty="0" sz="4100" spc="130">
                <a:solidFill>
                  <a:srgbClr val="000000"/>
                </a:solidFill>
              </a:rPr>
              <a:t> </a:t>
            </a:r>
            <a:r>
              <a:rPr dirty="0" sz="4100" spc="240">
                <a:solidFill>
                  <a:srgbClr val="000000"/>
                </a:solidFill>
              </a:rPr>
              <a:t>DE</a:t>
            </a:r>
            <a:r>
              <a:rPr dirty="0" sz="4100" spc="130">
                <a:solidFill>
                  <a:srgbClr val="000000"/>
                </a:solidFill>
              </a:rPr>
              <a:t> </a:t>
            </a:r>
            <a:r>
              <a:rPr dirty="0" sz="4100" spc="610">
                <a:solidFill>
                  <a:srgbClr val="000000"/>
                </a:solidFill>
              </a:rPr>
              <a:t>2024</a:t>
            </a:r>
            <a:endParaRPr sz="4100">
              <a:latin typeface="Noto Sans"/>
              <a:cs typeface="Noto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959740" y="5055060"/>
            <a:ext cx="605790" cy="563245"/>
            <a:chOff x="1959740" y="5055060"/>
            <a:chExt cx="605790" cy="563245"/>
          </a:xfrm>
        </p:grpSpPr>
        <p:sp>
          <p:nvSpPr>
            <p:cNvPr id="3" name="object 3" descr=""/>
            <p:cNvSpPr/>
            <p:nvPr/>
          </p:nvSpPr>
          <p:spPr>
            <a:xfrm>
              <a:off x="1961557" y="5057886"/>
              <a:ext cx="601345" cy="560070"/>
            </a:xfrm>
            <a:custGeom>
              <a:avLst/>
              <a:gdLst/>
              <a:ahLst/>
              <a:cxnLst/>
              <a:rect l="l" t="t" r="r" b="b"/>
              <a:pathLst>
                <a:path w="601344" h="560070">
                  <a:moveTo>
                    <a:pt x="278033" y="39684"/>
                  </a:moveTo>
                  <a:lnTo>
                    <a:pt x="358049" y="39684"/>
                  </a:lnTo>
                  <a:lnTo>
                    <a:pt x="357618" y="0"/>
                  </a:lnTo>
                  <a:lnTo>
                    <a:pt x="277549" y="888"/>
                  </a:lnTo>
                  <a:lnTo>
                    <a:pt x="278033" y="39684"/>
                  </a:lnTo>
                  <a:close/>
                </a:path>
                <a:path w="601344" h="560070">
                  <a:moveTo>
                    <a:pt x="238357" y="79234"/>
                  </a:moveTo>
                  <a:lnTo>
                    <a:pt x="398501" y="79234"/>
                  </a:lnTo>
                  <a:lnTo>
                    <a:pt x="398070" y="39590"/>
                  </a:lnTo>
                  <a:lnTo>
                    <a:pt x="366759" y="39926"/>
                  </a:lnTo>
                  <a:lnTo>
                    <a:pt x="278036" y="39926"/>
                  </a:lnTo>
                  <a:lnTo>
                    <a:pt x="278046" y="40734"/>
                  </a:lnTo>
                  <a:lnTo>
                    <a:pt x="286757" y="40734"/>
                  </a:lnTo>
                  <a:lnTo>
                    <a:pt x="237986" y="41273"/>
                  </a:lnTo>
                  <a:lnTo>
                    <a:pt x="238357" y="79234"/>
                  </a:lnTo>
                  <a:close/>
                </a:path>
                <a:path w="601344" h="560070">
                  <a:moveTo>
                    <a:pt x="278036" y="39926"/>
                  </a:moveTo>
                  <a:lnTo>
                    <a:pt x="366759" y="39926"/>
                  </a:lnTo>
                  <a:lnTo>
                    <a:pt x="366759" y="39590"/>
                  </a:lnTo>
                  <a:lnTo>
                    <a:pt x="358049" y="39684"/>
                  </a:lnTo>
                  <a:lnTo>
                    <a:pt x="278033" y="39684"/>
                  </a:lnTo>
                  <a:lnTo>
                    <a:pt x="278036" y="39926"/>
                  </a:lnTo>
                  <a:close/>
                </a:path>
                <a:path w="601344" h="560070">
                  <a:moveTo>
                    <a:pt x="278047" y="40828"/>
                  </a:moveTo>
                  <a:lnTo>
                    <a:pt x="286757" y="40734"/>
                  </a:lnTo>
                  <a:lnTo>
                    <a:pt x="278046" y="40734"/>
                  </a:lnTo>
                  <a:close/>
                </a:path>
                <a:path w="601344" h="560070">
                  <a:moveTo>
                    <a:pt x="238793" y="118676"/>
                  </a:moveTo>
                  <a:lnTo>
                    <a:pt x="438966" y="118676"/>
                  </a:lnTo>
                  <a:lnTo>
                    <a:pt x="438562" y="78965"/>
                  </a:lnTo>
                  <a:lnTo>
                    <a:pt x="407211" y="79409"/>
                  </a:lnTo>
                  <a:lnTo>
                    <a:pt x="238359" y="79409"/>
                  </a:lnTo>
                  <a:lnTo>
                    <a:pt x="238363" y="79880"/>
                  </a:lnTo>
                  <a:lnTo>
                    <a:pt x="358493" y="79880"/>
                  </a:lnTo>
                  <a:lnTo>
                    <a:pt x="358789" y="106521"/>
                  </a:lnTo>
                  <a:lnTo>
                    <a:pt x="238658" y="106521"/>
                  </a:lnTo>
                  <a:lnTo>
                    <a:pt x="238793" y="118676"/>
                  </a:lnTo>
                  <a:close/>
                </a:path>
                <a:path w="601344" h="560070">
                  <a:moveTo>
                    <a:pt x="238359" y="79409"/>
                  </a:moveTo>
                  <a:lnTo>
                    <a:pt x="407211" y="79409"/>
                  </a:lnTo>
                  <a:lnTo>
                    <a:pt x="407211" y="79140"/>
                  </a:lnTo>
                  <a:lnTo>
                    <a:pt x="398501" y="79234"/>
                  </a:lnTo>
                  <a:lnTo>
                    <a:pt x="238357" y="79234"/>
                  </a:lnTo>
                  <a:lnTo>
                    <a:pt x="238359" y="79409"/>
                  </a:lnTo>
                  <a:close/>
                </a:path>
                <a:path w="601344" h="560070">
                  <a:moveTo>
                    <a:pt x="238658" y="106521"/>
                  </a:moveTo>
                  <a:lnTo>
                    <a:pt x="358789" y="106521"/>
                  </a:lnTo>
                  <a:lnTo>
                    <a:pt x="358493" y="79880"/>
                  </a:lnTo>
                  <a:lnTo>
                    <a:pt x="238363" y="79880"/>
                  </a:lnTo>
                  <a:lnTo>
                    <a:pt x="238375" y="81105"/>
                  </a:lnTo>
                  <a:lnTo>
                    <a:pt x="247086" y="81105"/>
                  </a:lnTo>
                  <a:lnTo>
                    <a:pt x="238376" y="81213"/>
                  </a:lnTo>
                  <a:lnTo>
                    <a:pt x="238658" y="106521"/>
                  </a:lnTo>
                  <a:close/>
                </a:path>
                <a:path w="601344" h="560070">
                  <a:moveTo>
                    <a:pt x="238376" y="81213"/>
                  </a:moveTo>
                  <a:lnTo>
                    <a:pt x="247086" y="81105"/>
                  </a:lnTo>
                  <a:lnTo>
                    <a:pt x="238375" y="81105"/>
                  </a:lnTo>
                  <a:close/>
                </a:path>
                <a:path w="601344" h="560070">
                  <a:moveTo>
                    <a:pt x="79293" y="173061"/>
                  </a:moveTo>
                  <a:lnTo>
                    <a:pt x="239399" y="173061"/>
                  </a:lnTo>
                  <a:lnTo>
                    <a:pt x="238376" y="81226"/>
                  </a:lnTo>
                  <a:lnTo>
                    <a:pt x="198369" y="81657"/>
                  </a:lnTo>
                  <a:lnTo>
                    <a:pt x="199257" y="161538"/>
                  </a:lnTo>
                  <a:lnTo>
                    <a:pt x="79180" y="162897"/>
                  </a:lnTo>
                  <a:lnTo>
                    <a:pt x="79293" y="173061"/>
                  </a:lnTo>
                  <a:close/>
                </a:path>
                <a:path w="601344" h="560070">
                  <a:moveTo>
                    <a:pt x="239233" y="158159"/>
                  </a:moveTo>
                  <a:lnTo>
                    <a:pt x="479391" y="158159"/>
                  </a:lnTo>
                  <a:lnTo>
                    <a:pt x="478947" y="118515"/>
                  </a:lnTo>
                  <a:lnTo>
                    <a:pt x="447676" y="118865"/>
                  </a:lnTo>
                  <a:lnTo>
                    <a:pt x="238796" y="118865"/>
                  </a:lnTo>
                  <a:lnTo>
                    <a:pt x="239233" y="158159"/>
                  </a:lnTo>
                  <a:close/>
                </a:path>
                <a:path w="601344" h="560070">
                  <a:moveTo>
                    <a:pt x="238796" y="118865"/>
                  </a:moveTo>
                  <a:lnTo>
                    <a:pt x="447676" y="118865"/>
                  </a:lnTo>
                  <a:lnTo>
                    <a:pt x="447676" y="118582"/>
                  </a:lnTo>
                  <a:lnTo>
                    <a:pt x="438966" y="118676"/>
                  </a:lnTo>
                  <a:lnTo>
                    <a:pt x="238793" y="118676"/>
                  </a:lnTo>
                  <a:lnTo>
                    <a:pt x="238796" y="118865"/>
                  </a:lnTo>
                  <a:close/>
                </a:path>
                <a:path w="601344" h="560070">
                  <a:moveTo>
                    <a:pt x="79567" y="197628"/>
                  </a:moveTo>
                  <a:lnTo>
                    <a:pt x="519843" y="197628"/>
                  </a:lnTo>
                  <a:lnTo>
                    <a:pt x="519412" y="157984"/>
                  </a:lnTo>
                  <a:lnTo>
                    <a:pt x="488101" y="158334"/>
                  </a:lnTo>
                  <a:lnTo>
                    <a:pt x="239235" y="158334"/>
                  </a:lnTo>
                  <a:lnTo>
                    <a:pt x="239399" y="173061"/>
                  </a:lnTo>
                  <a:lnTo>
                    <a:pt x="79293" y="173061"/>
                  </a:lnTo>
                  <a:lnTo>
                    <a:pt x="79567" y="197628"/>
                  </a:lnTo>
                  <a:close/>
                </a:path>
                <a:path w="601344" h="560070">
                  <a:moveTo>
                    <a:pt x="239235" y="158334"/>
                  </a:moveTo>
                  <a:lnTo>
                    <a:pt x="488101" y="158334"/>
                  </a:lnTo>
                  <a:lnTo>
                    <a:pt x="488101" y="158065"/>
                  </a:lnTo>
                  <a:lnTo>
                    <a:pt x="479391" y="158159"/>
                  </a:lnTo>
                  <a:lnTo>
                    <a:pt x="239233" y="158159"/>
                  </a:lnTo>
                  <a:lnTo>
                    <a:pt x="239235" y="158334"/>
                  </a:lnTo>
                  <a:close/>
                </a:path>
                <a:path w="601344" h="560070">
                  <a:moveTo>
                    <a:pt x="39940" y="237111"/>
                  </a:moveTo>
                  <a:lnTo>
                    <a:pt x="560376" y="237111"/>
                  </a:lnTo>
                  <a:lnTo>
                    <a:pt x="559932" y="197426"/>
                  </a:lnTo>
                  <a:lnTo>
                    <a:pt x="528553" y="197817"/>
                  </a:lnTo>
                  <a:lnTo>
                    <a:pt x="79569" y="197817"/>
                  </a:lnTo>
                  <a:lnTo>
                    <a:pt x="79575" y="198355"/>
                  </a:lnTo>
                  <a:lnTo>
                    <a:pt x="479903" y="198355"/>
                  </a:lnTo>
                  <a:lnTo>
                    <a:pt x="480051" y="211668"/>
                  </a:lnTo>
                  <a:lnTo>
                    <a:pt x="39657" y="211668"/>
                  </a:lnTo>
                  <a:lnTo>
                    <a:pt x="39940" y="237111"/>
                  </a:lnTo>
                  <a:close/>
                </a:path>
                <a:path w="601344" h="560070">
                  <a:moveTo>
                    <a:pt x="79569" y="197817"/>
                  </a:moveTo>
                  <a:lnTo>
                    <a:pt x="528553" y="197817"/>
                  </a:lnTo>
                  <a:lnTo>
                    <a:pt x="528553" y="197534"/>
                  </a:lnTo>
                  <a:lnTo>
                    <a:pt x="519843" y="197628"/>
                  </a:lnTo>
                  <a:lnTo>
                    <a:pt x="79567" y="197628"/>
                  </a:lnTo>
                  <a:lnTo>
                    <a:pt x="79569" y="197817"/>
                  </a:lnTo>
                  <a:close/>
                </a:path>
                <a:path w="601344" h="560070">
                  <a:moveTo>
                    <a:pt x="39657" y="211668"/>
                  </a:moveTo>
                  <a:lnTo>
                    <a:pt x="480051" y="211668"/>
                  </a:lnTo>
                  <a:lnTo>
                    <a:pt x="479903" y="198355"/>
                  </a:lnTo>
                  <a:lnTo>
                    <a:pt x="79575" y="198355"/>
                  </a:lnTo>
                  <a:lnTo>
                    <a:pt x="79624" y="202811"/>
                  </a:lnTo>
                  <a:lnTo>
                    <a:pt x="39563" y="203228"/>
                  </a:lnTo>
                  <a:lnTo>
                    <a:pt x="39657" y="211668"/>
                  </a:lnTo>
                  <a:close/>
                </a:path>
                <a:path w="601344" h="560070">
                  <a:moveTo>
                    <a:pt x="283755" y="559999"/>
                  </a:moveTo>
                  <a:lnTo>
                    <a:pt x="363811" y="559110"/>
                  </a:lnTo>
                  <a:lnTo>
                    <a:pt x="363380" y="519157"/>
                  </a:lnTo>
                  <a:lnTo>
                    <a:pt x="403387" y="518712"/>
                  </a:lnTo>
                  <a:lnTo>
                    <a:pt x="402943" y="478799"/>
                  </a:lnTo>
                  <a:lnTo>
                    <a:pt x="442951" y="478355"/>
                  </a:lnTo>
                  <a:lnTo>
                    <a:pt x="442507" y="438428"/>
                  </a:lnTo>
                  <a:lnTo>
                    <a:pt x="482568" y="437984"/>
                  </a:lnTo>
                  <a:lnTo>
                    <a:pt x="482124" y="398030"/>
                  </a:lnTo>
                  <a:lnTo>
                    <a:pt x="522132" y="397586"/>
                  </a:lnTo>
                  <a:lnTo>
                    <a:pt x="521687" y="357672"/>
                  </a:lnTo>
                  <a:lnTo>
                    <a:pt x="561708" y="357228"/>
                  </a:lnTo>
                  <a:lnTo>
                    <a:pt x="561264" y="317301"/>
                  </a:lnTo>
                  <a:lnTo>
                    <a:pt x="601312" y="316870"/>
                  </a:lnTo>
                  <a:lnTo>
                    <a:pt x="600424" y="236990"/>
                  </a:lnTo>
                  <a:lnTo>
                    <a:pt x="39941" y="237286"/>
                  </a:lnTo>
                  <a:lnTo>
                    <a:pt x="39947" y="237811"/>
                  </a:lnTo>
                  <a:lnTo>
                    <a:pt x="529064" y="237811"/>
                  </a:lnTo>
                  <a:lnTo>
                    <a:pt x="520355" y="237905"/>
                  </a:lnTo>
                  <a:lnTo>
                    <a:pt x="39948" y="237905"/>
                  </a:lnTo>
                  <a:lnTo>
                    <a:pt x="40007" y="243195"/>
                  </a:lnTo>
                  <a:lnTo>
                    <a:pt x="0" y="243613"/>
                  </a:lnTo>
                  <a:lnTo>
                    <a:pt x="883" y="323063"/>
                  </a:lnTo>
                  <a:lnTo>
                    <a:pt x="40896" y="323063"/>
                  </a:lnTo>
                  <a:lnTo>
                    <a:pt x="41335" y="362532"/>
                  </a:lnTo>
                  <a:lnTo>
                    <a:pt x="81388" y="362532"/>
                  </a:lnTo>
                  <a:lnTo>
                    <a:pt x="81817" y="401126"/>
                  </a:lnTo>
                  <a:lnTo>
                    <a:pt x="201909" y="401126"/>
                  </a:lnTo>
                  <a:lnTo>
                    <a:pt x="202792" y="480562"/>
                  </a:lnTo>
                  <a:lnTo>
                    <a:pt x="242818" y="480562"/>
                  </a:lnTo>
                  <a:lnTo>
                    <a:pt x="243245" y="520045"/>
                  </a:lnTo>
                  <a:lnTo>
                    <a:pt x="283311" y="520045"/>
                  </a:lnTo>
                  <a:lnTo>
                    <a:pt x="283755" y="559999"/>
                  </a:lnTo>
                  <a:close/>
                </a:path>
                <a:path w="601344" h="560070">
                  <a:moveTo>
                    <a:pt x="39941" y="237286"/>
                  </a:moveTo>
                  <a:lnTo>
                    <a:pt x="569072" y="237286"/>
                  </a:lnTo>
                  <a:lnTo>
                    <a:pt x="569072" y="237017"/>
                  </a:lnTo>
                  <a:lnTo>
                    <a:pt x="560376" y="237111"/>
                  </a:lnTo>
                  <a:lnTo>
                    <a:pt x="39940" y="237111"/>
                  </a:lnTo>
                  <a:lnTo>
                    <a:pt x="39941" y="237286"/>
                  </a:lnTo>
                  <a:close/>
                </a:path>
                <a:path w="601344" h="560070">
                  <a:moveTo>
                    <a:pt x="520355" y="237905"/>
                  </a:moveTo>
                  <a:lnTo>
                    <a:pt x="529064" y="237811"/>
                  </a:lnTo>
                  <a:lnTo>
                    <a:pt x="520355" y="237811"/>
                  </a:lnTo>
                  <a:close/>
                </a:path>
                <a:path w="601344" h="560070">
                  <a:moveTo>
                    <a:pt x="39948" y="237905"/>
                  </a:moveTo>
                  <a:lnTo>
                    <a:pt x="520355" y="237905"/>
                  </a:lnTo>
                  <a:lnTo>
                    <a:pt x="39947" y="237811"/>
                  </a:lnTo>
                  <a:close/>
                </a:path>
                <a:path w="601344" h="560070">
                  <a:moveTo>
                    <a:pt x="888" y="323493"/>
                  </a:moveTo>
                  <a:lnTo>
                    <a:pt x="40896" y="323063"/>
                  </a:lnTo>
                  <a:lnTo>
                    <a:pt x="883" y="323063"/>
                  </a:lnTo>
                  <a:lnTo>
                    <a:pt x="888" y="323493"/>
                  </a:lnTo>
                  <a:close/>
                </a:path>
                <a:path w="601344" h="560070">
                  <a:moveTo>
                    <a:pt x="41340" y="362976"/>
                  </a:moveTo>
                  <a:lnTo>
                    <a:pt x="81388" y="362532"/>
                  </a:lnTo>
                  <a:lnTo>
                    <a:pt x="41335" y="362532"/>
                  </a:lnTo>
                  <a:lnTo>
                    <a:pt x="41340" y="362976"/>
                  </a:lnTo>
                  <a:close/>
                </a:path>
                <a:path w="601344" h="560070">
                  <a:moveTo>
                    <a:pt x="81832" y="402459"/>
                  </a:moveTo>
                  <a:lnTo>
                    <a:pt x="201909" y="401126"/>
                  </a:lnTo>
                  <a:lnTo>
                    <a:pt x="81817" y="401126"/>
                  </a:lnTo>
                  <a:lnTo>
                    <a:pt x="81832" y="402459"/>
                  </a:lnTo>
                  <a:close/>
                </a:path>
                <a:path w="601344" h="560070">
                  <a:moveTo>
                    <a:pt x="202797" y="481007"/>
                  </a:moveTo>
                  <a:lnTo>
                    <a:pt x="242818" y="480562"/>
                  </a:lnTo>
                  <a:lnTo>
                    <a:pt x="202792" y="480562"/>
                  </a:lnTo>
                  <a:lnTo>
                    <a:pt x="202797" y="481007"/>
                  </a:lnTo>
                  <a:close/>
                </a:path>
                <a:path w="601344" h="560070">
                  <a:moveTo>
                    <a:pt x="243249" y="520476"/>
                  </a:moveTo>
                  <a:lnTo>
                    <a:pt x="283311" y="520045"/>
                  </a:lnTo>
                  <a:lnTo>
                    <a:pt x="243245" y="520045"/>
                  </a:lnTo>
                  <a:lnTo>
                    <a:pt x="243249" y="520476"/>
                  </a:lnTo>
                  <a:close/>
                </a:path>
              </a:pathLst>
            </a:custGeom>
            <a:solidFill>
              <a:srgbClr val="73A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279700" y="5136298"/>
              <a:ext cx="203200" cy="199390"/>
            </a:xfrm>
            <a:custGeom>
              <a:avLst/>
              <a:gdLst/>
              <a:ahLst/>
              <a:cxnLst/>
              <a:rect l="l" t="t" r="r" b="b"/>
              <a:pathLst>
                <a:path w="203200" h="199389">
                  <a:moveTo>
                    <a:pt x="40563" y="40119"/>
                  </a:moveTo>
                  <a:lnTo>
                    <a:pt x="40119" y="0"/>
                  </a:lnTo>
                  <a:lnTo>
                    <a:pt x="0" y="444"/>
                  </a:lnTo>
                  <a:lnTo>
                    <a:pt x="444" y="40563"/>
                  </a:lnTo>
                  <a:lnTo>
                    <a:pt x="40563" y="40119"/>
                  </a:lnTo>
                  <a:close/>
                </a:path>
                <a:path w="203200" h="199389">
                  <a:moveTo>
                    <a:pt x="121589" y="119367"/>
                  </a:moveTo>
                  <a:lnTo>
                    <a:pt x="121145" y="79298"/>
                  </a:lnTo>
                  <a:lnTo>
                    <a:pt x="81076" y="79743"/>
                  </a:lnTo>
                  <a:lnTo>
                    <a:pt x="81521" y="119811"/>
                  </a:lnTo>
                  <a:lnTo>
                    <a:pt x="121589" y="119367"/>
                  </a:lnTo>
                  <a:close/>
                </a:path>
                <a:path w="203200" h="199389">
                  <a:moveTo>
                    <a:pt x="162153" y="159016"/>
                  </a:moveTo>
                  <a:lnTo>
                    <a:pt x="161709" y="118910"/>
                  </a:lnTo>
                  <a:lnTo>
                    <a:pt x="121602" y="119354"/>
                  </a:lnTo>
                  <a:lnTo>
                    <a:pt x="122034" y="159461"/>
                  </a:lnTo>
                  <a:lnTo>
                    <a:pt x="162153" y="159016"/>
                  </a:lnTo>
                  <a:close/>
                </a:path>
                <a:path w="203200" h="199389">
                  <a:moveTo>
                    <a:pt x="202666" y="198666"/>
                  </a:moveTo>
                  <a:lnTo>
                    <a:pt x="202222" y="158597"/>
                  </a:lnTo>
                  <a:lnTo>
                    <a:pt x="162153" y="159029"/>
                  </a:lnTo>
                  <a:lnTo>
                    <a:pt x="162585" y="199110"/>
                  </a:lnTo>
                  <a:lnTo>
                    <a:pt x="202666" y="198666"/>
                  </a:lnTo>
                  <a:close/>
                </a:path>
              </a:pathLst>
            </a:custGeom>
            <a:solidFill>
              <a:srgbClr val="A7D5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000811" y="5259204"/>
              <a:ext cx="403225" cy="319405"/>
            </a:xfrm>
            <a:custGeom>
              <a:avLst/>
              <a:gdLst/>
              <a:ahLst/>
              <a:cxnLst/>
              <a:rect l="l" t="t" r="r" b="b"/>
              <a:pathLst>
                <a:path w="403225" h="319404">
                  <a:moveTo>
                    <a:pt x="243680" y="318957"/>
                  </a:moveTo>
                  <a:lnTo>
                    <a:pt x="323884" y="318068"/>
                  </a:lnTo>
                  <a:lnTo>
                    <a:pt x="323426" y="277993"/>
                  </a:lnTo>
                  <a:lnTo>
                    <a:pt x="363514" y="277549"/>
                  </a:lnTo>
                  <a:lnTo>
                    <a:pt x="363070" y="237474"/>
                  </a:lnTo>
                  <a:lnTo>
                    <a:pt x="403145" y="237030"/>
                  </a:lnTo>
                  <a:lnTo>
                    <a:pt x="402701" y="196915"/>
                  </a:lnTo>
                  <a:lnTo>
                    <a:pt x="322538" y="197803"/>
                  </a:lnTo>
                  <a:lnTo>
                    <a:pt x="322995" y="237918"/>
                  </a:lnTo>
                  <a:lnTo>
                    <a:pt x="282866" y="238363"/>
                  </a:lnTo>
                  <a:lnTo>
                    <a:pt x="281534" y="118097"/>
                  </a:lnTo>
                  <a:lnTo>
                    <a:pt x="161269" y="119417"/>
                  </a:lnTo>
                  <a:lnTo>
                    <a:pt x="160824" y="79301"/>
                  </a:lnTo>
                  <a:lnTo>
                    <a:pt x="120749" y="79746"/>
                  </a:lnTo>
                  <a:lnTo>
                    <a:pt x="120305" y="39671"/>
                  </a:lnTo>
                  <a:lnTo>
                    <a:pt x="80190" y="40115"/>
                  </a:lnTo>
                  <a:lnTo>
                    <a:pt x="79746" y="0"/>
                  </a:lnTo>
                  <a:lnTo>
                    <a:pt x="39671" y="444"/>
                  </a:lnTo>
                  <a:lnTo>
                    <a:pt x="40115" y="40559"/>
                  </a:lnTo>
                  <a:lnTo>
                    <a:pt x="0" y="41003"/>
                  </a:lnTo>
                  <a:lnTo>
                    <a:pt x="888" y="121207"/>
                  </a:lnTo>
                  <a:lnTo>
                    <a:pt x="41003" y="120749"/>
                  </a:lnTo>
                  <a:lnTo>
                    <a:pt x="41448" y="160838"/>
                  </a:lnTo>
                  <a:lnTo>
                    <a:pt x="201788" y="159061"/>
                  </a:lnTo>
                  <a:lnTo>
                    <a:pt x="203120" y="279326"/>
                  </a:lnTo>
                  <a:lnTo>
                    <a:pt x="243236" y="278882"/>
                  </a:lnTo>
                  <a:lnTo>
                    <a:pt x="243680" y="318957"/>
                  </a:lnTo>
                  <a:close/>
                </a:path>
              </a:pathLst>
            </a:custGeom>
            <a:solidFill>
              <a:srgbClr val="4F733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959737" y="5055069"/>
              <a:ext cx="605790" cy="561975"/>
            </a:xfrm>
            <a:custGeom>
              <a:avLst/>
              <a:gdLst/>
              <a:ahLst/>
              <a:cxnLst/>
              <a:rect l="l" t="t" r="r" b="b"/>
              <a:pathLst>
                <a:path w="605789" h="561975">
                  <a:moveTo>
                    <a:pt x="605523" y="320662"/>
                  </a:moveTo>
                  <a:lnTo>
                    <a:pt x="604608" y="238315"/>
                  </a:lnTo>
                  <a:lnTo>
                    <a:pt x="564438" y="238760"/>
                  </a:lnTo>
                  <a:lnTo>
                    <a:pt x="563994" y="198577"/>
                  </a:lnTo>
                  <a:lnTo>
                    <a:pt x="563181" y="198589"/>
                  </a:lnTo>
                  <a:lnTo>
                    <a:pt x="563181" y="319112"/>
                  </a:lnTo>
                  <a:lnTo>
                    <a:pt x="523036" y="319557"/>
                  </a:lnTo>
                  <a:lnTo>
                    <a:pt x="523481" y="359702"/>
                  </a:lnTo>
                  <a:lnTo>
                    <a:pt x="483323" y="360146"/>
                  </a:lnTo>
                  <a:lnTo>
                    <a:pt x="483768" y="400291"/>
                  </a:lnTo>
                  <a:lnTo>
                    <a:pt x="443572" y="400735"/>
                  </a:lnTo>
                  <a:lnTo>
                    <a:pt x="444017" y="440918"/>
                  </a:lnTo>
                  <a:lnTo>
                    <a:pt x="403860" y="441363"/>
                  </a:lnTo>
                  <a:lnTo>
                    <a:pt x="404304" y="481520"/>
                  </a:lnTo>
                  <a:lnTo>
                    <a:pt x="364147" y="481965"/>
                  </a:lnTo>
                  <a:lnTo>
                    <a:pt x="364591" y="522097"/>
                  </a:lnTo>
                  <a:lnTo>
                    <a:pt x="286258" y="522960"/>
                  </a:lnTo>
                  <a:lnTo>
                    <a:pt x="285813" y="482815"/>
                  </a:lnTo>
                  <a:lnTo>
                    <a:pt x="245618" y="483260"/>
                  </a:lnTo>
                  <a:lnTo>
                    <a:pt x="245160" y="440918"/>
                  </a:lnTo>
                  <a:lnTo>
                    <a:pt x="244792" y="400291"/>
                  </a:lnTo>
                  <a:lnTo>
                    <a:pt x="244386" y="362800"/>
                  </a:lnTo>
                  <a:lnTo>
                    <a:pt x="177419" y="363537"/>
                  </a:lnTo>
                  <a:lnTo>
                    <a:pt x="83642" y="364578"/>
                  </a:lnTo>
                  <a:lnTo>
                    <a:pt x="83235" y="324446"/>
                  </a:lnTo>
                  <a:lnTo>
                    <a:pt x="43027" y="324891"/>
                  </a:lnTo>
                  <a:lnTo>
                    <a:pt x="42608" y="285699"/>
                  </a:lnTo>
                  <a:lnTo>
                    <a:pt x="42265" y="285699"/>
                  </a:lnTo>
                  <a:lnTo>
                    <a:pt x="42532" y="285686"/>
                  </a:lnTo>
                  <a:lnTo>
                    <a:pt x="42100" y="246557"/>
                  </a:lnTo>
                  <a:lnTo>
                    <a:pt x="82296" y="246113"/>
                  </a:lnTo>
                  <a:lnTo>
                    <a:pt x="81978" y="205930"/>
                  </a:lnTo>
                  <a:lnTo>
                    <a:pt x="242646" y="204152"/>
                  </a:lnTo>
                  <a:lnTo>
                    <a:pt x="241312" y="83693"/>
                  </a:lnTo>
                  <a:lnTo>
                    <a:pt x="281508" y="83223"/>
                  </a:lnTo>
                  <a:lnTo>
                    <a:pt x="281063" y="43091"/>
                  </a:lnTo>
                  <a:lnTo>
                    <a:pt x="359397" y="42227"/>
                  </a:lnTo>
                  <a:lnTo>
                    <a:pt x="359829" y="81699"/>
                  </a:lnTo>
                  <a:lnTo>
                    <a:pt x="359829" y="81927"/>
                  </a:lnTo>
                  <a:lnTo>
                    <a:pt x="359841" y="82372"/>
                  </a:lnTo>
                  <a:lnTo>
                    <a:pt x="399999" y="81927"/>
                  </a:lnTo>
                  <a:lnTo>
                    <a:pt x="400431" y="121437"/>
                  </a:lnTo>
                  <a:lnTo>
                    <a:pt x="400431" y="121666"/>
                  </a:lnTo>
                  <a:lnTo>
                    <a:pt x="400431" y="122110"/>
                  </a:lnTo>
                  <a:lnTo>
                    <a:pt x="440588" y="121666"/>
                  </a:lnTo>
                  <a:lnTo>
                    <a:pt x="441032" y="161124"/>
                  </a:lnTo>
                  <a:lnTo>
                    <a:pt x="441032" y="161366"/>
                  </a:lnTo>
                  <a:lnTo>
                    <a:pt x="441032" y="161798"/>
                  </a:lnTo>
                  <a:lnTo>
                    <a:pt x="481228" y="161366"/>
                  </a:lnTo>
                  <a:lnTo>
                    <a:pt x="481672" y="200825"/>
                  </a:lnTo>
                  <a:lnTo>
                    <a:pt x="481672" y="201053"/>
                  </a:lnTo>
                  <a:lnTo>
                    <a:pt x="481672" y="201510"/>
                  </a:lnTo>
                  <a:lnTo>
                    <a:pt x="521843" y="201053"/>
                  </a:lnTo>
                  <a:lnTo>
                    <a:pt x="522287" y="240639"/>
                  </a:lnTo>
                  <a:lnTo>
                    <a:pt x="522287" y="240792"/>
                  </a:lnTo>
                  <a:lnTo>
                    <a:pt x="522287" y="241249"/>
                  </a:lnTo>
                  <a:lnTo>
                    <a:pt x="562444" y="240792"/>
                  </a:lnTo>
                  <a:lnTo>
                    <a:pt x="562876" y="279946"/>
                  </a:lnTo>
                  <a:lnTo>
                    <a:pt x="563181" y="319112"/>
                  </a:lnTo>
                  <a:lnTo>
                    <a:pt x="563181" y="198589"/>
                  </a:lnTo>
                  <a:lnTo>
                    <a:pt x="523836" y="199021"/>
                  </a:lnTo>
                  <a:lnTo>
                    <a:pt x="523341" y="158877"/>
                  </a:lnTo>
                  <a:lnTo>
                    <a:pt x="483184" y="159321"/>
                  </a:lnTo>
                  <a:lnTo>
                    <a:pt x="482739" y="119189"/>
                  </a:lnTo>
                  <a:lnTo>
                    <a:pt x="442544" y="119634"/>
                  </a:lnTo>
                  <a:lnTo>
                    <a:pt x="442099" y="79438"/>
                  </a:lnTo>
                  <a:lnTo>
                    <a:pt x="401942" y="79883"/>
                  </a:lnTo>
                  <a:lnTo>
                    <a:pt x="401497" y="39738"/>
                  </a:lnTo>
                  <a:lnTo>
                    <a:pt x="361340" y="40182"/>
                  </a:lnTo>
                  <a:lnTo>
                    <a:pt x="360883" y="0"/>
                  </a:lnTo>
                  <a:lnTo>
                    <a:pt x="299110" y="685"/>
                  </a:lnTo>
                  <a:lnTo>
                    <a:pt x="278511" y="914"/>
                  </a:lnTo>
                  <a:lnTo>
                    <a:pt x="278955" y="41097"/>
                  </a:lnTo>
                  <a:lnTo>
                    <a:pt x="238760" y="41541"/>
                  </a:lnTo>
                  <a:lnTo>
                    <a:pt x="239204" y="81686"/>
                  </a:lnTo>
                  <a:lnTo>
                    <a:pt x="199047" y="82130"/>
                  </a:lnTo>
                  <a:lnTo>
                    <a:pt x="199936" y="162458"/>
                  </a:lnTo>
                  <a:lnTo>
                    <a:pt x="79438" y="163791"/>
                  </a:lnTo>
                  <a:lnTo>
                    <a:pt x="79883" y="203936"/>
                  </a:lnTo>
                  <a:lnTo>
                    <a:pt x="39687" y="204381"/>
                  </a:lnTo>
                  <a:lnTo>
                    <a:pt x="40132" y="244563"/>
                  </a:lnTo>
                  <a:lnTo>
                    <a:pt x="0" y="245008"/>
                  </a:lnTo>
                  <a:lnTo>
                    <a:pt x="901" y="326682"/>
                  </a:lnTo>
                  <a:lnTo>
                    <a:pt x="901" y="326910"/>
                  </a:lnTo>
                  <a:lnTo>
                    <a:pt x="914" y="327355"/>
                  </a:lnTo>
                  <a:lnTo>
                    <a:pt x="41071" y="326910"/>
                  </a:lnTo>
                  <a:lnTo>
                    <a:pt x="41503" y="366382"/>
                  </a:lnTo>
                  <a:lnTo>
                    <a:pt x="41503" y="366610"/>
                  </a:lnTo>
                  <a:lnTo>
                    <a:pt x="41516" y="367055"/>
                  </a:lnTo>
                  <a:lnTo>
                    <a:pt x="81711" y="366610"/>
                  </a:lnTo>
                  <a:lnTo>
                    <a:pt x="82143" y="406082"/>
                  </a:lnTo>
                  <a:lnTo>
                    <a:pt x="82156" y="406768"/>
                  </a:lnTo>
                  <a:lnTo>
                    <a:pt x="202666" y="405422"/>
                  </a:lnTo>
                  <a:lnTo>
                    <a:pt x="203542" y="485063"/>
                  </a:lnTo>
                  <a:lnTo>
                    <a:pt x="203542" y="485317"/>
                  </a:lnTo>
                  <a:lnTo>
                    <a:pt x="203542" y="485749"/>
                  </a:lnTo>
                  <a:lnTo>
                    <a:pt x="243700" y="485317"/>
                  </a:lnTo>
                  <a:lnTo>
                    <a:pt x="244157" y="524764"/>
                  </a:lnTo>
                  <a:lnTo>
                    <a:pt x="244157" y="525005"/>
                  </a:lnTo>
                  <a:lnTo>
                    <a:pt x="244157" y="525449"/>
                  </a:lnTo>
                  <a:lnTo>
                    <a:pt x="284353" y="525005"/>
                  </a:lnTo>
                  <a:lnTo>
                    <a:pt x="284772" y="561924"/>
                  </a:lnTo>
                  <a:lnTo>
                    <a:pt x="285064" y="561924"/>
                  </a:lnTo>
                  <a:lnTo>
                    <a:pt x="285356" y="561924"/>
                  </a:lnTo>
                  <a:lnTo>
                    <a:pt x="366471" y="561924"/>
                  </a:lnTo>
                  <a:lnTo>
                    <a:pt x="366776" y="561924"/>
                  </a:lnTo>
                  <a:lnTo>
                    <a:pt x="367144" y="561924"/>
                  </a:lnTo>
                  <a:lnTo>
                    <a:pt x="366725" y="524090"/>
                  </a:lnTo>
                  <a:lnTo>
                    <a:pt x="406882" y="523646"/>
                  </a:lnTo>
                  <a:lnTo>
                    <a:pt x="406438" y="483501"/>
                  </a:lnTo>
                  <a:lnTo>
                    <a:pt x="446595" y="483057"/>
                  </a:lnTo>
                  <a:lnTo>
                    <a:pt x="446151" y="442925"/>
                  </a:lnTo>
                  <a:lnTo>
                    <a:pt x="486346" y="442480"/>
                  </a:lnTo>
                  <a:lnTo>
                    <a:pt x="485902" y="402285"/>
                  </a:lnTo>
                  <a:lnTo>
                    <a:pt x="526059" y="401840"/>
                  </a:lnTo>
                  <a:lnTo>
                    <a:pt x="525614" y="361696"/>
                  </a:lnTo>
                  <a:lnTo>
                    <a:pt x="565772" y="361251"/>
                  </a:lnTo>
                  <a:lnTo>
                    <a:pt x="565327" y="321106"/>
                  </a:lnTo>
                  <a:lnTo>
                    <a:pt x="605523" y="3206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6332215" y="6437937"/>
            <a:ext cx="605790" cy="563245"/>
            <a:chOff x="6332215" y="6437937"/>
            <a:chExt cx="605790" cy="563245"/>
          </a:xfrm>
        </p:grpSpPr>
        <p:sp>
          <p:nvSpPr>
            <p:cNvPr id="8" name="object 8" descr=""/>
            <p:cNvSpPr/>
            <p:nvPr/>
          </p:nvSpPr>
          <p:spPr>
            <a:xfrm>
              <a:off x="6334032" y="6440764"/>
              <a:ext cx="601345" cy="560070"/>
            </a:xfrm>
            <a:custGeom>
              <a:avLst/>
              <a:gdLst/>
              <a:ahLst/>
              <a:cxnLst/>
              <a:rect l="l" t="t" r="r" b="b"/>
              <a:pathLst>
                <a:path w="601345" h="560070">
                  <a:moveTo>
                    <a:pt x="278033" y="39684"/>
                  </a:moveTo>
                  <a:lnTo>
                    <a:pt x="358049" y="39684"/>
                  </a:lnTo>
                  <a:lnTo>
                    <a:pt x="357618" y="0"/>
                  </a:lnTo>
                  <a:lnTo>
                    <a:pt x="277549" y="888"/>
                  </a:lnTo>
                  <a:lnTo>
                    <a:pt x="278033" y="39684"/>
                  </a:lnTo>
                  <a:close/>
                </a:path>
                <a:path w="601345" h="560070">
                  <a:moveTo>
                    <a:pt x="238357" y="79234"/>
                  </a:moveTo>
                  <a:lnTo>
                    <a:pt x="398501" y="79234"/>
                  </a:lnTo>
                  <a:lnTo>
                    <a:pt x="398070" y="39590"/>
                  </a:lnTo>
                  <a:lnTo>
                    <a:pt x="366759" y="39926"/>
                  </a:lnTo>
                  <a:lnTo>
                    <a:pt x="278036" y="39926"/>
                  </a:lnTo>
                  <a:lnTo>
                    <a:pt x="278046" y="40734"/>
                  </a:lnTo>
                  <a:lnTo>
                    <a:pt x="286757" y="40734"/>
                  </a:lnTo>
                  <a:lnTo>
                    <a:pt x="237986" y="41273"/>
                  </a:lnTo>
                  <a:lnTo>
                    <a:pt x="238357" y="79234"/>
                  </a:lnTo>
                  <a:close/>
                </a:path>
                <a:path w="601345" h="560070">
                  <a:moveTo>
                    <a:pt x="278036" y="39926"/>
                  </a:moveTo>
                  <a:lnTo>
                    <a:pt x="366759" y="39926"/>
                  </a:lnTo>
                  <a:lnTo>
                    <a:pt x="366759" y="39590"/>
                  </a:lnTo>
                  <a:lnTo>
                    <a:pt x="358049" y="39684"/>
                  </a:lnTo>
                  <a:lnTo>
                    <a:pt x="278033" y="39684"/>
                  </a:lnTo>
                  <a:lnTo>
                    <a:pt x="278036" y="39926"/>
                  </a:lnTo>
                  <a:close/>
                </a:path>
                <a:path w="601345" h="560070">
                  <a:moveTo>
                    <a:pt x="278047" y="40828"/>
                  </a:moveTo>
                  <a:lnTo>
                    <a:pt x="286757" y="40734"/>
                  </a:lnTo>
                  <a:lnTo>
                    <a:pt x="278046" y="40734"/>
                  </a:lnTo>
                  <a:close/>
                </a:path>
                <a:path w="601345" h="560070">
                  <a:moveTo>
                    <a:pt x="238793" y="118676"/>
                  </a:moveTo>
                  <a:lnTo>
                    <a:pt x="438966" y="118676"/>
                  </a:lnTo>
                  <a:lnTo>
                    <a:pt x="438562" y="78965"/>
                  </a:lnTo>
                  <a:lnTo>
                    <a:pt x="407211" y="79409"/>
                  </a:lnTo>
                  <a:lnTo>
                    <a:pt x="238359" y="79409"/>
                  </a:lnTo>
                  <a:lnTo>
                    <a:pt x="238363" y="79880"/>
                  </a:lnTo>
                  <a:lnTo>
                    <a:pt x="358493" y="79880"/>
                  </a:lnTo>
                  <a:lnTo>
                    <a:pt x="358789" y="106521"/>
                  </a:lnTo>
                  <a:lnTo>
                    <a:pt x="238658" y="106521"/>
                  </a:lnTo>
                  <a:lnTo>
                    <a:pt x="238793" y="118676"/>
                  </a:lnTo>
                  <a:close/>
                </a:path>
                <a:path w="601345" h="560070">
                  <a:moveTo>
                    <a:pt x="238359" y="79409"/>
                  </a:moveTo>
                  <a:lnTo>
                    <a:pt x="407211" y="79409"/>
                  </a:lnTo>
                  <a:lnTo>
                    <a:pt x="407211" y="79140"/>
                  </a:lnTo>
                  <a:lnTo>
                    <a:pt x="398501" y="79234"/>
                  </a:lnTo>
                  <a:lnTo>
                    <a:pt x="238357" y="79234"/>
                  </a:lnTo>
                  <a:lnTo>
                    <a:pt x="238359" y="79409"/>
                  </a:lnTo>
                  <a:close/>
                </a:path>
                <a:path w="601345" h="560070">
                  <a:moveTo>
                    <a:pt x="238658" y="106521"/>
                  </a:moveTo>
                  <a:lnTo>
                    <a:pt x="358789" y="106521"/>
                  </a:lnTo>
                  <a:lnTo>
                    <a:pt x="358493" y="79880"/>
                  </a:lnTo>
                  <a:lnTo>
                    <a:pt x="238363" y="79880"/>
                  </a:lnTo>
                  <a:lnTo>
                    <a:pt x="238375" y="81105"/>
                  </a:lnTo>
                  <a:lnTo>
                    <a:pt x="247086" y="81105"/>
                  </a:lnTo>
                  <a:lnTo>
                    <a:pt x="238376" y="81213"/>
                  </a:lnTo>
                  <a:lnTo>
                    <a:pt x="238658" y="106521"/>
                  </a:lnTo>
                  <a:close/>
                </a:path>
                <a:path w="601345" h="560070">
                  <a:moveTo>
                    <a:pt x="238376" y="81213"/>
                  </a:moveTo>
                  <a:lnTo>
                    <a:pt x="247086" y="81105"/>
                  </a:lnTo>
                  <a:lnTo>
                    <a:pt x="238375" y="81105"/>
                  </a:lnTo>
                  <a:close/>
                </a:path>
                <a:path w="601345" h="560070">
                  <a:moveTo>
                    <a:pt x="79293" y="173061"/>
                  </a:moveTo>
                  <a:lnTo>
                    <a:pt x="239399" y="173061"/>
                  </a:lnTo>
                  <a:lnTo>
                    <a:pt x="238376" y="81226"/>
                  </a:lnTo>
                  <a:lnTo>
                    <a:pt x="198369" y="81657"/>
                  </a:lnTo>
                  <a:lnTo>
                    <a:pt x="199257" y="161538"/>
                  </a:lnTo>
                  <a:lnTo>
                    <a:pt x="79180" y="162897"/>
                  </a:lnTo>
                  <a:lnTo>
                    <a:pt x="79293" y="173061"/>
                  </a:lnTo>
                  <a:close/>
                </a:path>
                <a:path w="601345" h="560070">
                  <a:moveTo>
                    <a:pt x="239233" y="158159"/>
                  </a:moveTo>
                  <a:lnTo>
                    <a:pt x="479391" y="158159"/>
                  </a:lnTo>
                  <a:lnTo>
                    <a:pt x="478947" y="118515"/>
                  </a:lnTo>
                  <a:lnTo>
                    <a:pt x="447676" y="118865"/>
                  </a:lnTo>
                  <a:lnTo>
                    <a:pt x="238796" y="118865"/>
                  </a:lnTo>
                  <a:lnTo>
                    <a:pt x="239233" y="158159"/>
                  </a:lnTo>
                  <a:close/>
                </a:path>
                <a:path w="601345" h="560070">
                  <a:moveTo>
                    <a:pt x="238796" y="118865"/>
                  </a:moveTo>
                  <a:lnTo>
                    <a:pt x="447676" y="118865"/>
                  </a:lnTo>
                  <a:lnTo>
                    <a:pt x="447676" y="118582"/>
                  </a:lnTo>
                  <a:lnTo>
                    <a:pt x="438966" y="118676"/>
                  </a:lnTo>
                  <a:lnTo>
                    <a:pt x="238793" y="118676"/>
                  </a:lnTo>
                  <a:lnTo>
                    <a:pt x="238796" y="118865"/>
                  </a:lnTo>
                  <a:close/>
                </a:path>
                <a:path w="601345" h="560070">
                  <a:moveTo>
                    <a:pt x="79567" y="197628"/>
                  </a:moveTo>
                  <a:lnTo>
                    <a:pt x="519843" y="197628"/>
                  </a:lnTo>
                  <a:lnTo>
                    <a:pt x="519412" y="157984"/>
                  </a:lnTo>
                  <a:lnTo>
                    <a:pt x="488101" y="158334"/>
                  </a:lnTo>
                  <a:lnTo>
                    <a:pt x="239235" y="158334"/>
                  </a:lnTo>
                  <a:lnTo>
                    <a:pt x="239399" y="173061"/>
                  </a:lnTo>
                  <a:lnTo>
                    <a:pt x="79293" y="173061"/>
                  </a:lnTo>
                  <a:lnTo>
                    <a:pt x="79567" y="197628"/>
                  </a:lnTo>
                  <a:close/>
                </a:path>
                <a:path w="601345" h="560070">
                  <a:moveTo>
                    <a:pt x="239235" y="158334"/>
                  </a:moveTo>
                  <a:lnTo>
                    <a:pt x="488101" y="158334"/>
                  </a:lnTo>
                  <a:lnTo>
                    <a:pt x="488101" y="158065"/>
                  </a:lnTo>
                  <a:lnTo>
                    <a:pt x="479391" y="158159"/>
                  </a:lnTo>
                  <a:lnTo>
                    <a:pt x="239233" y="158159"/>
                  </a:lnTo>
                  <a:lnTo>
                    <a:pt x="239235" y="158334"/>
                  </a:lnTo>
                  <a:close/>
                </a:path>
                <a:path w="601345" h="560070">
                  <a:moveTo>
                    <a:pt x="39940" y="237111"/>
                  </a:moveTo>
                  <a:lnTo>
                    <a:pt x="560376" y="237111"/>
                  </a:lnTo>
                  <a:lnTo>
                    <a:pt x="559932" y="197426"/>
                  </a:lnTo>
                  <a:lnTo>
                    <a:pt x="528553" y="197817"/>
                  </a:lnTo>
                  <a:lnTo>
                    <a:pt x="79569" y="197817"/>
                  </a:lnTo>
                  <a:lnTo>
                    <a:pt x="79575" y="198355"/>
                  </a:lnTo>
                  <a:lnTo>
                    <a:pt x="479903" y="198355"/>
                  </a:lnTo>
                  <a:lnTo>
                    <a:pt x="480051" y="211668"/>
                  </a:lnTo>
                  <a:lnTo>
                    <a:pt x="39657" y="211668"/>
                  </a:lnTo>
                  <a:lnTo>
                    <a:pt x="39940" y="237111"/>
                  </a:lnTo>
                  <a:close/>
                </a:path>
                <a:path w="601345" h="560070">
                  <a:moveTo>
                    <a:pt x="79569" y="197817"/>
                  </a:moveTo>
                  <a:lnTo>
                    <a:pt x="528553" y="197817"/>
                  </a:lnTo>
                  <a:lnTo>
                    <a:pt x="528553" y="197534"/>
                  </a:lnTo>
                  <a:lnTo>
                    <a:pt x="519843" y="197628"/>
                  </a:lnTo>
                  <a:lnTo>
                    <a:pt x="79567" y="197628"/>
                  </a:lnTo>
                  <a:lnTo>
                    <a:pt x="79569" y="197817"/>
                  </a:lnTo>
                  <a:close/>
                </a:path>
                <a:path w="601345" h="560070">
                  <a:moveTo>
                    <a:pt x="39657" y="211668"/>
                  </a:moveTo>
                  <a:lnTo>
                    <a:pt x="480051" y="211668"/>
                  </a:lnTo>
                  <a:lnTo>
                    <a:pt x="479903" y="198355"/>
                  </a:lnTo>
                  <a:lnTo>
                    <a:pt x="79575" y="198355"/>
                  </a:lnTo>
                  <a:lnTo>
                    <a:pt x="79624" y="202811"/>
                  </a:lnTo>
                  <a:lnTo>
                    <a:pt x="39563" y="203228"/>
                  </a:lnTo>
                  <a:lnTo>
                    <a:pt x="39657" y="211668"/>
                  </a:lnTo>
                  <a:close/>
                </a:path>
                <a:path w="601345" h="560070">
                  <a:moveTo>
                    <a:pt x="283755" y="559999"/>
                  </a:moveTo>
                  <a:lnTo>
                    <a:pt x="363811" y="559110"/>
                  </a:lnTo>
                  <a:lnTo>
                    <a:pt x="363380" y="519157"/>
                  </a:lnTo>
                  <a:lnTo>
                    <a:pt x="403387" y="518712"/>
                  </a:lnTo>
                  <a:lnTo>
                    <a:pt x="402943" y="478799"/>
                  </a:lnTo>
                  <a:lnTo>
                    <a:pt x="442951" y="478355"/>
                  </a:lnTo>
                  <a:lnTo>
                    <a:pt x="442507" y="438428"/>
                  </a:lnTo>
                  <a:lnTo>
                    <a:pt x="482568" y="437984"/>
                  </a:lnTo>
                  <a:lnTo>
                    <a:pt x="482124" y="398030"/>
                  </a:lnTo>
                  <a:lnTo>
                    <a:pt x="522132" y="397586"/>
                  </a:lnTo>
                  <a:lnTo>
                    <a:pt x="521687" y="357672"/>
                  </a:lnTo>
                  <a:lnTo>
                    <a:pt x="561708" y="357228"/>
                  </a:lnTo>
                  <a:lnTo>
                    <a:pt x="561264" y="317301"/>
                  </a:lnTo>
                  <a:lnTo>
                    <a:pt x="601312" y="316870"/>
                  </a:lnTo>
                  <a:lnTo>
                    <a:pt x="600424" y="236990"/>
                  </a:lnTo>
                  <a:lnTo>
                    <a:pt x="39941" y="237286"/>
                  </a:lnTo>
                  <a:lnTo>
                    <a:pt x="39947" y="237811"/>
                  </a:lnTo>
                  <a:lnTo>
                    <a:pt x="529064" y="237811"/>
                  </a:lnTo>
                  <a:lnTo>
                    <a:pt x="520355" y="237905"/>
                  </a:lnTo>
                  <a:lnTo>
                    <a:pt x="39948" y="237905"/>
                  </a:lnTo>
                  <a:lnTo>
                    <a:pt x="40007" y="243195"/>
                  </a:lnTo>
                  <a:lnTo>
                    <a:pt x="0" y="243613"/>
                  </a:lnTo>
                  <a:lnTo>
                    <a:pt x="883" y="323063"/>
                  </a:lnTo>
                  <a:lnTo>
                    <a:pt x="40896" y="323063"/>
                  </a:lnTo>
                  <a:lnTo>
                    <a:pt x="41335" y="362532"/>
                  </a:lnTo>
                  <a:lnTo>
                    <a:pt x="81388" y="362532"/>
                  </a:lnTo>
                  <a:lnTo>
                    <a:pt x="81817" y="401126"/>
                  </a:lnTo>
                  <a:lnTo>
                    <a:pt x="201909" y="401126"/>
                  </a:lnTo>
                  <a:lnTo>
                    <a:pt x="202792" y="480562"/>
                  </a:lnTo>
                  <a:lnTo>
                    <a:pt x="242818" y="480562"/>
                  </a:lnTo>
                  <a:lnTo>
                    <a:pt x="243245" y="520045"/>
                  </a:lnTo>
                  <a:lnTo>
                    <a:pt x="283311" y="520045"/>
                  </a:lnTo>
                  <a:lnTo>
                    <a:pt x="283755" y="559999"/>
                  </a:lnTo>
                  <a:close/>
                </a:path>
                <a:path w="601345" h="560070">
                  <a:moveTo>
                    <a:pt x="39941" y="237286"/>
                  </a:moveTo>
                  <a:lnTo>
                    <a:pt x="569072" y="237286"/>
                  </a:lnTo>
                  <a:lnTo>
                    <a:pt x="569072" y="237017"/>
                  </a:lnTo>
                  <a:lnTo>
                    <a:pt x="560376" y="237111"/>
                  </a:lnTo>
                  <a:lnTo>
                    <a:pt x="39940" y="237111"/>
                  </a:lnTo>
                  <a:lnTo>
                    <a:pt x="39941" y="237286"/>
                  </a:lnTo>
                  <a:close/>
                </a:path>
                <a:path w="601345" h="560070">
                  <a:moveTo>
                    <a:pt x="520355" y="237905"/>
                  </a:moveTo>
                  <a:lnTo>
                    <a:pt x="529064" y="237811"/>
                  </a:lnTo>
                  <a:lnTo>
                    <a:pt x="520355" y="237811"/>
                  </a:lnTo>
                  <a:close/>
                </a:path>
                <a:path w="601345" h="560070">
                  <a:moveTo>
                    <a:pt x="39948" y="237905"/>
                  </a:moveTo>
                  <a:lnTo>
                    <a:pt x="520355" y="237905"/>
                  </a:lnTo>
                  <a:lnTo>
                    <a:pt x="39947" y="237811"/>
                  </a:lnTo>
                  <a:close/>
                </a:path>
                <a:path w="601345" h="560070">
                  <a:moveTo>
                    <a:pt x="888" y="323493"/>
                  </a:moveTo>
                  <a:lnTo>
                    <a:pt x="40896" y="323063"/>
                  </a:lnTo>
                  <a:lnTo>
                    <a:pt x="883" y="323063"/>
                  </a:lnTo>
                  <a:lnTo>
                    <a:pt x="888" y="323493"/>
                  </a:lnTo>
                  <a:close/>
                </a:path>
                <a:path w="601345" h="560070">
                  <a:moveTo>
                    <a:pt x="41340" y="362976"/>
                  </a:moveTo>
                  <a:lnTo>
                    <a:pt x="81388" y="362532"/>
                  </a:lnTo>
                  <a:lnTo>
                    <a:pt x="41335" y="362532"/>
                  </a:lnTo>
                  <a:lnTo>
                    <a:pt x="41340" y="362976"/>
                  </a:lnTo>
                  <a:close/>
                </a:path>
                <a:path w="601345" h="560070">
                  <a:moveTo>
                    <a:pt x="81832" y="402459"/>
                  </a:moveTo>
                  <a:lnTo>
                    <a:pt x="201909" y="401126"/>
                  </a:lnTo>
                  <a:lnTo>
                    <a:pt x="81817" y="401126"/>
                  </a:lnTo>
                  <a:lnTo>
                    <a:pt x="81832" y="402459"/>
                  </a:lnTo>
                  <a:close/>
                </a:path>
                <a:path w="601345" h="560070">
                  <a:moveTo>
                    <a:pt x="202797" y="481007"/>
                  </a:moveTo>
                  <a:lnTo>
                    <a:pt x="242818" y="480562"/>
                  </a:lnTo>
                  <a:lnTo>
                    <a:pt x="202792" y="480562"/>
                  </a:lnTo>
                  <a:lnTo>
                    <a:pt x="202797" y="481007"/>
                  </a:lnTo>
                  <a:close/>
                </a:path>
                <a:path w="601345" h="560070">
                  <a:moveTo>
                    <a:pt x="243249" y="520476"/>
                  </a:moveTo>
                  <a:lnTo>
                    <a:pt x="283311" y="520045"/>
                  </a:lnTo>
                  <a:lnTo>
                    <a:pt x="243245" y="520045"/>
                  </a:lnTo>
                  <a:lnTo>
                    <a:pt x="243249" y="520476"/>
                  </a:lnTo>
                  <a:close/>
                </a:path>
              </a:pathLst>
            </a:custGeom>
            <a:solidFill>
              <a:srgbClr val="73A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6652184" y="6519176"/>
              <a:ext cx="203200" cy="199390"/>
            </a:xfrm>
            <a:custGeom>
              <a:avLst/>
              <a:gdLst/>
              <a:ahLst/>
              <a:cxnLst/>
              <a:rect l="l" t="t" r="r" b="b"/>
              <a:pathLst>
                <a:path w="203200" h="199390">
                  <a:moveTo>
                    <a:pt x="40551" y="40119"/>
                  </a:moveTo>
                  <a:lnTo>
                    <a:pt x="40106" y="0"/>
                  </a:lnTo>
                  <a:lnTo>
                    <a:pt x="0" y="444"/>
                  </a:lnTo>
                  <a:lnTo>
                    <a:pt x="431" y="40563"/>
                  </a:lnTo>
                  <a:lnTo>
                    <a:pt x="40551" y="40119"/>
                  </a:lnTo>
                  <a:close/>
                </a:path>
                <a:path w="203200" h="199390">
                  <a:moveTo>
                    <a:pt x="121589" y="119367"/>
                  </a:moveTo>
                  <a:lnTo>
                    <a:pt x="121145" y="79298"/>
                  </a:lnTo>
                  <a:lnTo>
                    <a:pt x="81076" y="79743"/>
                  </a:lnTo>
                  <a:lnTo>
                    <a:pt x="81508" y="119811"/>
                  </a:lnTo>
                  <a:lnTo>
                    <a:pt x="121589" y="119367"/>
                  </a:lnTo>
                  <a:close/>
                </a:path>
                <a:path w="203200" h="199390">
                  <a:moveTo>
                    <a:pt x="162140" y="159016"/>
                  </a:moveTo>
                  <a:lnTo>
                    <a:pt x="161696" y="118910"/>
                  </a:lnTo>
                  <a:lnTo>
                    <a:pt x="121589" y="119354"/>
                  </a:lnTo>
                  <a:lnTo>
                    <a:pt x="122021" y="159461"/>
                  </a:lnTo>
                  <a:lnTo>
                    <a:pt x="162140" y="159016"/>
                  </a:lnTo>
                  <a:close/>
                </a:path>
                <a:path w="203200" h="199390">
                  <a:moveTo>
                    <a:pt x="202653" y="198666"/>
                  </a:moveTo>
                  <a:lnTo>
                    <a:pt x="202209" y="158597"/>
                  </a:lnTo>
                  <a:lnTo>
                    <a:pt x="162140" y="159029"/>
                  </a:lnTo>
                  <a:lnTo>
                    <a:pt x="162572" y="199110"/>
                  </a:lnTo>
                  <a:lnTo>
                    <a:pt x="202653" y="198666"/>
                  </a:lnTo>
                  <a:close/>
                </a:path>
              </a:pathLst>
            </a:custGeom>
            <a:solidFill>
              <a:srgbClr val="A7D5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6373286" y="6642081"/>
              <a:ext cx="403225" cy="319405"/>
            </a:xfrm>
            <a:custGeom>
              <a:avLst/>
              <a:gdLst/>
              <a:ahLst/>
              <a:cxnLst/>
              <a:rect l="l" t="t" r="r" b="b"/>
              <a:pathLst>
                <a:path w="403225" h="319404">
                  <a:moveTo>
                    <a:pt x="243680" y="318957"/>
                  </a:moveTo>
                  <a:lnTo>
                    <a:pt x="323884" y="318068"/>
                  </a:lnTo>
                  <a:lnTo>
                    <a:pt x="323426" y="277993"/>
                  </a:lnTo>
                  <a:lnTo>
                    <a:pt x="363514" y="277549"/>
                  </a:lnTo>
                  <a:lnTo>
                    <a:pt x="363070" y="237474"/>
                  </a:lnTo>
                  <a:lnTo>
                    <a:pt x="403145" y="237030"/>
                  </a:lnTo>
                  <a:lnTo>
                    <a:pt x="402701" y="196915"/>
                  </a:lnTo>
                  <a:lnTo>
                    <a:pt x="322538" y="197803"/>
                  </a:lnTo>
                  <a:lnTo>
                    <a:pt x="322995" y="237918"/>
                  </a:lnTo>
                  <a:lnTo>
                    <a:pt x="282866" y="238363"/>
                  </a:lnTo>
                  <a:lnTo>
                    <a:pt x="281534" y="118097"/>
                  </a:lnTo>
                  <a:lnTo>
                    <a:pt x="161269" y="119417"/>
                  </a:lnTo>
                  <a:lnTo>
                    <a:pt x="160824" y="79301"/>
                  </a:lnTo>
                  <a:lnTo>
                    <a:pt x="120749" y="79746"/>
                  </a:lnTo>
                  <a:lnTo>
                    <a:pt x="120305" y="39671"/>
                  </a:lnTo>
                  <a:lnTo>
                    <a:pt x="80190" y="40115"/>
                  </a:lnTo>
                  <a:lnTo>
                    <a:pt x="79746" y="0"/>
                  </a:lnTo>
                  <a:lnTo>
                    <a:pt x="39671" y="444"/>
                  </a:lnTo>
                  <a:lnTo>
                    <a:pt x="40115" y="40559"/>
                  </a:lnTo>
                  <a:lnTo>
                    <a:pt x="0" y="41003"/>
                  </a:lnTo>
                  <a:lnTo>
                    <a:pt x="888" y="121207"/>
                  </a:lnTo>
                  <a:lnTo>
                    <a:pt x="41003" y="120749"/>
                  </a:lnTo>
                  <a:lnTo>
                    <a:pt x="41448" y="160838"/>
                  </a:lnTo>
                  <a:lnTo>
                    <a:pt x="201788" y="159061"/>
                  </a:lnTo>
                  <a:lnTo>
                    <a:pt x="203120" y="279326"/>
                  </a:lnTo>
                  <a:lnTo>
                    <a:pt x="243236" y="278882"/>
                  </a:lnTo>
                  <a:lnTo>
                    <a:pt x="243680" y="318957"/>
                  </a:lnTo>
                  <a:close/>
                </a:path>
              </a:pathLst>
            </a:custGeom>
            <a:solidFill>
              <a:srgbClr val="4F733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6332207" y="6437946"/>
              <a:ext cx="605790" cy="561975"/>
            </a:xfrm>
            <a:custGeom>
              <a:avLst/>
              <a:gdLst/>
              <a:ahLst/>
              <a:cxnLst/>
              <a:rect l="l" t="t" r="r" b="b"/>
              <a:pathLst>
                <a:path w="605790" h="561975">
                  <a:moveTo>
                    <a:pt x="605523" y="320662"/>
                  </a:moveTo>
                  <a:lnTo>
                    <a:pt x="604608" y="238315"/>
                  </a:lnTo>
                  <a:lnTo>
                    <a:pt x="564438" y="238760"/>
                  </a:lnTo>
                  <a:lnTo>
                    <a:pt x="563994" y="198577"/>
                  </a:lnTo>
                  <a:lnTo>
                    <a:pt x="563194" y="198589"/>
                  </a:lnTo>
                  <a:lnTo>
                    <a:pt x="563194" y="319112"/>
                  </a:lnTo>
                  <a:lnTo>
                    <a:pt x="523036" y="319557"/>
                  </a:lnTo>
                  <a:lnTo>
                    <a:pt x="523481" y="359702"/>
                  </a:lnTo>
                  <a:lnTo>
                    <a:pt x="483323" y="360146"/>
                  </a:lnTo>
                  <a:lnTo>
                    <a:pt x="483768" y="400291"/>
                  </a:lnTo>
                  <a:lnTo>
                    <a:pt x="443572" y="400735"/>
                  </a:lnTo>
                  <a:lnTo>
                    <a:pt x="444017" y="440918"/>
                  </a:lnTo>
                  <a:lnTo>
                    <a:pt x="403860" y="441363"/>
                  </a:lnTo>
                  <a:lnTo>
                    <a:pt x="404304" y="481520"/>
                  </a:lnTo>
                  <a:lnTo>
                    <a:pt x="364147" y="481965"/>
                  </a:lnTo>
                  <a:lnTo>
                    <a:pt x="364591" y="522097"/>
                  </a:lnTo>
                  <a:lnTo>
                    <a:pt x="286258" y="522960"/>
                  </a:lnTo>
                  <a:lnTo>
                    <a:pt x="285813" y="482815"/>
                  </a:lnTo>
                  <a:lnTo>
                    <a:pt x="245618" y="483260"/>
                  </a:lnTo>
                  <a:lnTo>
                    <a:pt x="245160" y="440918"/>
                  </a:lnTo>
                  <a:lnTo>
                    <a:pt x="244805" y="400291"/>
                  </a:lnTo>
                  <a:lnTo>
                    <a:pt x="244398" y="362800"/>
                  </a:lnTo>
                  <a:lnTo>
                    <a:pt x="177419" y="363537"/>
                  </a:lnTo>
                  <a:lnTo>
                    <a:pt x="83654" y="364578"/>
                  </a:lnTo>
                  <a:lnTo>
                    <a:pt x="83235" y="324446"/>
                  </a:lnTo>
                  <a:lnTo>
                    <a:pt x="43040" y="324891"/>
                  </a:lnTo>
                  <a:lnTo>
                    <a:pt x="42608" y="285699"/>
                  </a:lnTo>
                  <a:lnTo>
                    <a:pt x="42265" y="285699"/>
                  </a:lnTo>
                  <a:lnTo>
                    <a:pt x="42545" y="285686"/>
                  </a:lnTo>
                  <a:lnTo>
                    <a:pt x="42113" y="246557"/>
                  </a:lnTo>
                  <a:lnTo>
                    <a:pt x="82308" y="246113"/>
                  </a:lnTo>
                  <a:lnTo>
                    <a:pt x="81978" y="205930"/>
                  </a:lnTo>
                  <a:lnTo>
                    <a:pt x="242646" y="204152"/>
                  </a:lnTo>
                  <a:lnTo>
                    <a:pt x="241312" y="83693"/>
                  </a:lnTo>
                  <a:lnTo>
                    <a:pt x="281508" y="83223"/>
                  </a:lnTo>
                  <a:lnTo>
                    <a:pt x="281063" y="43091"/>
                  </a:lnTo>
                  <a:lnTo>
                    <a:pt x="359397" y="42227"/>
                  </a:lnTo>
                  <a:lnTo>
                    <a:pt x="359829" y="81699"/>
                  </a:lnTo>
                  <a:lnTo>
                    <a:pt x="359841" y="81927"/>
                  </a:lnTo>
                  <a:lnTo>
                    <a:pt x="359841" y="82372"/>
                  </a:lnTo>
                  <a:lnTo>
                    <a:pt x="399999" y="81927"/>
                  </a:lnTo>
                  <a:lnTo>
                    <a:pt x="400431" y="121437"/>
                  </a:lnTo>
                  <a:lnTo>
                    <a:pt x="400431" y="121666"/>
                  </a:lnTo>
                  <a:lnTo>
                    <a:pt x="400443" y="122110"/>
                  </a:lnTo>
                  <a:lnTo>
                    <a:pt x="440601" y="121666"/>
                  </a:lnTo>
                  <a:lnTo>
                    <a:pt x="441032" y="161124"/>
                  </a:lnTo>
                  <a:lnTo>
                    <a:pt x="441032" y="161353"/>
                  </a:lnTo>
                  <a:lnTo>
                    <a:pt x="441045" y="161798"/>
                  </a:lnTo>
                  <a:lnTo>
                    <a:pt x="481241" y="161353"/>
                  </a:lnTo>
                  <a:lnTo>
                    <a:pt x="481672" y="200825"/>
                  </a:lnTo>
                  <a:lnTo>
                    <a:pt x="481672" y="201053"/>
                  </a:lnTo>
                  <a:lnTo>
                    <a:pt x="481685" y="201510"/>
                  </a:lnTo>
                  <a:lnTo>
                    <a:pt x="521855" y="201053"/>
                  </a:lnTo>
                  <a:lnTo>
                    <a:pt x="522287" y="240639"/>
                  </a:lnTo>
                  <a:lnTo>
                    <a:pt x="522287" y="240792"/>
                  </a:lnTo>
                  <a:lnTo>
                    <a:pt x="522300" y="241249"/>
                  </a:lnTo>
                  <a:lnTo>
                    <a:pt x="562444" y="240792"/>
                  </a:lnTo>
                  <a:lnTo>
                    <a:pt x="562876" y="279946"/>
                  </a:lnTo>
                  <a:lnTo>
                    <a:pt x="563194" y="319112"/>
                  </a:lnTo>
                  <a:lnTo>
                    <a:pt x="563194" y="198589"/>
                  </a:lnTo>
                  <a:lnTo>
                    <a:pt x="523836" y="199021"/>
                  </a:lnTo>
                  <a:lnTo>
                    <a:pt x="523341" y="158877"/>
                  </a:lnTo>
                  <a:lnTo>
                    <a:pt x="483184" y="159321"/>
                  </a:lnTo>
                  <a:lnTo>
                    <a:pt x="482739" y="119189"/>
                  </a:lnTo>
                  <a:lnTo>
                    <a:pt x="442544" y="119634"/>
                  </a:lnTo>
                  <a:lnTo>
                    <a:pt x="442099" y="79438"/>
                  </a:lnTo>
                  <a:lnTo>
                    <a:pt x="401955" y="79883"/>
                  </a:lnTo>
                  <a:lnTo>
                    <a:pt x="401510" y="39738"/>
                  </a:lnTo>
                  <a:lnTo>
                    <a:pt x="361353" y="40182"/>
                  </a:lnTo>
                  <a:lnTo>
                    <a:pt x="360895" y="0"/>
                  </a:lnTo>
                  <a:lnTo>
                    <a:pt x="299110" y="685"/>
                  </a:lnTo>
                  <a:lnTo>
                    <a:pt x="278523" y="914"/>
                  </a:lnTo>
                  <a:lnTo>
                    <a:pt x="278968" y="41097"/>
                  </a:lnTo>
                  <a:lnTo>
                    <a:pt x="238772" y="41541"/>
                  </a:lnTo>
                  <a:lnTo>
                    <a:pt x="239217" y="81686"/>
                  </a:lnTo>
                  <a:lnTo>
                    <a:pt x="199059" y="82130"/>
                  </a:lnTo>
                  <a:lnTo>
                    <a:pt x="199948" y="162458"/>
                  </a:lnTo>
                  <a:lnTo>
                    <a:pt x="79438" y="163791"/>
                  </a:lnTo>
                  <a:lnTo>
                    <a:pt x="79883" y="203936"/>
                  </a:lnTo>
                  <a:lnTo>
                    <a:pt x="39687" y="204381"/>
                  </a:lnTo>
                  <a:lnTo>
                    <a:pt x="40144" y="244563"/>
                  </a:lnTo>
                  <a:lnTo>
                    <a:pt x="0" y="245008"/>
                  </a:lnTo>
                  <a:lnTo>
                    <a:pt x="914" y="326682"/>
                  </a:lnTo>
                  <a:lnTo>
                    <a:pt x="914" y="326910"/>
                  </a:lnTo>
                  <a:lnTo>
                    <a:pt x="914" y="327355"/>
                  </a:lnTo>
                  <a:lnTo>
                    <a:pt x="41071" y="326910"/>
                  </a:lnTo>
                  <a:lnTo>
                    <a:pt x="41503" y="366382"/>
                  </a:lnTo>
                  <a:lnTo>
                    <a:pt x="41516" y="366610"/>
                  </a:lnTo>
                  <a:lnTo>
                    <a:pt x="41516" y="367055"/>
                  </a:lnTo>
                  <a:lnTo>
                    <a:pt x="81711" y="366610"/>
                  </a:lnTo>
                  <a:lnTo>
                    <a:pt x="82143" y="406082"/>
                  </a:lnTo>
                  <a:lnTo>
                    <a:pt x="82156" y="406768"/>
                  </a:lnTo>
                  <a:lnTo>
                    <a:pt x="202666" y="405422"/>
                  </a:lnTo>
                  <a:lnTo>
                    <a:pt x="203542" y="485063"/>
                  </a:lnTo>
                  <a:lnTo>
                    <a:pt x="203542" y="485305"/>
                  </a:lnTo>
                  <a:lnTo>
                    <a:pt x="203555" y="485749"/>
                  </a:lnTo>
                  <a:lnTo>
                    <a:pt x="243713" y="485305"/>
                  </a:lnTo>
                  <a:lnTo>
                    <a:pt x="244157" y="524764"/>
                  </a:lnTo>
                  <a:lnTo>
                    <a:pt x="244157" y="525005"/>
                  </a:lnTo>
                  <a:lnTo>
                    <a:pt x="244170" y="525449"/>
                  </a:lnTo>
                  <a:lnTo>
                    <a:pt x="284365" y="525005"/>
                  </a:lnTo>
                  <a:lnTo>
                    <a:pt x="284772" y="561924"/>
                  </a:lnTo>
                  <a:lnTo>
                    <a:pt x="285076" y="561924"/>
                  </a:lnTo>
                  <a:lnTo>
                    <a:pt x="285356" y="561924"/>
                  </a:lnTo>
                  <a:lnTo>
                    <a:pt x="366471" y="561924"/>
                  </a:lnTo>
                  <a:lnTo>
                    <a:pt x="366776" y="561924"/>
                  </a:lnTo>
                  <a:lnTo>
                    <a:pt x="367157" y="561924"/>
                  </a:lnTo>
                  <a:lnTo>
                    <a:pt x="366737" y="524090"/>
                  </a:lnTo>
                  <a:lnTo>
                    <a:pt x="406895" y="523646"/>
                  </a:lnTo>
                  <a:lnTo>
                    <a:pt x="406450" y="483501"/>
                  </a:lnTo>
                  <a:lnTo>
                    <a:pt x="446595" y="483057"/>
                  </a:lnTo>
                  <a:lnTo>
                    <a:pt x="446151" y="442925"/>
                  </a:lnTo>
                  <a:lnTo>
                    <a:pt x="486359" y="442480"/>
                  </a:lnTo>
                  <a:lnTo>
                    <a:pt x="485914" y="402285"/>
                  </a:lnTo>
                  <a:lnTo>
                    <a:pt x="526059" y="401840"/>
                  </a:lnTo>
                  <a:lnTo>
                    <a:pt x="525614" y="361696"/>
                  </a:lnTo>
                  <a:lnTo>
                    <a:pt x="565772" y="361251"/>
                  </a:lnTo>
                  <a:lnTo>
                    <a:pt x="565327" y="321106"/>
                  </a:lnTo>
                  <a:lnTo>
                    <a:pt x="605523" y="3206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 descr=""/>
          <p:cNvGrpSpPr/>
          <p:nvPr/>
        </p:nvGrpSpPr>
        <p:grpSpPr>
          <a:xfrm>
            <a:off x="12404471" y="7736964"/>
            <a:ext cx="605790" cy="563245"/>
            <a:chOff x="12404471" y="7736964"/>
            <a:chExt cx="605790" cy="563245"/>
          </a:xfrm>
        </p:grpSpPr>
        <p:sp>
          <p:nvSpPr>
            <p:cNvPr id="13" name="object 13" descr=""/>
            <p:cNvSpPr/>
            <p:nvPr/>
          </p:nvSpPr>
          <p:spPr>
            <a:xfrm>
              <a:off x="12406288" y="7739792"/>
              <a:ext cx="601345" cy="560070"/>
            </a:xfrm>
            <a:custGeom>
              <a:avLst/>
              <a:gdLst/>
              <a:ahLst/>
              <a:cxnLst/>
              <a:rect l="l" t="t" r="r" b="b"/>
              <a:pathLst>
                <a:path w="601344" h="560070">
                  <a:moveTo>
                    <a:pt x="278033" y="39684"/>
                  </a:moveTo>
                  <a:lnTo>
                    <a:pt x="358049" y="39684"/>
                  </a:lnTo>
                  <a:lnTo>
                    <a:pt x="357618" y="0"/>
                  </a:lnTo>
                  <a:lnTo>
                    <a:pt x="277549" y="888"/>
                  </a:lnTo>
                  <a:lnTo>
                    <a:pt x="278033" y="39684"/>
                  </a:lnTo>
                  <a:close/>
                </a:path>
                <a:path w="601344" h="560070">
                  <a:moveTo>
                    <a:pt x="238357" y="79234"/>
                  </a:moveTo>
                  <a:lnTo>
                    <a:pt x="398501" y="79234"/>
                  </a:lnTo>
                  <a:lnTo>
                    <a:pt x="398070" y="39590"/>
                  </a:lnTo>
                  <a:lnTo>
                    <a:pt x="366759" y="39926"/>
                  </a:lnTo>
                  <a:lnTo>
                    <a:pt x="278036" y="39926"/>
                  </a:lnTo>
                  <a:lnTo>
                    <a:pt x="278046" y="40734"/>
                  </a:lnTo>
                  <a:lnTo>
                    <a:pt x="286757" y="40734"/>
                  </a:lnTo>
                  <a:lnTo>
                    <a:pt x="237986" y="41273"/>
                  </a:lnTo>
                  <a:lnTo>
                    <a:pt x="238357" y="79234"/>
                  </a:lnTo>
                  <a:close/>
                </a:path>
                <a:path w="601344" h="560070">
                  <a:moveTo>
                    <a:pt x="278036" y="39926"/>
                  </a:moveTo>
                  <a:lnTo>
                    <a:pt x="366759" y="39926"/>
                  </a:lnTo>
                  <a:lnTo>
                    <a:pt x="366759" y="39590"/>
                  </a:lnTo>
                  <a:lnTo>
                    <a:pt x="358049" y="39684"/>
                  </a:lnTo>
                  <a:lnTo>
                    <a:pt x="278033" y="39684"/>
                  </a:lnTo>
                  <a:lnTo>
                    <a:pt x="278036" y="39926"/>
                  </a:lnTo>
                  <a:close/>
                </a:path>
                <a:path w="601344" h="560070">
                  <a:moveTo>
                    <a:pt x="278047" y="40828"/>
                  </a:moveTo>
                  <a:lnTo>
                    <a:pt x="286757" y="40734"/>
                  </a:lnTo>
                  <a:lnTo>
                    <a:pt x="278046" y="40734"/>
                  </a:lnTo>
                  <a:close/>
                </a:path>
                <a:path w="601344" h="560070">
                  <a:moveTo>
                    <a:pt x="238793" y="118676"/>
                  </a:moveTo>
                  <a:lnTo>
                    <a:pt x="438966" y="118676"/>
                  </a:lnTo>
                  <a:lnTo>
                    <a:pt x="438562" y="78965"/>
                  </a:lnTo>
                  <a:lnTo>
                    <a:pt x="407211" y="79409"/>
                  </a:lnTo>
                  <a:lnTo>
                    <a:pt x="238359" y="79409"/>
                  </a:lnTo>
                  <a:lnTo>
                    <a:pt x="238363" y="79880"/>
                  </a:lnTo>
                  <a:lnTo>
                    <a:pt x="358493" y="79880"/>
                  </a:lnTo>
                  <a:lnTo>
                    <a:pt x="358789" y="106521"/>
                  </a:lnTo>
                  <a:lnTo>
                    <a:pt x="238658" y="106521"/>
                  </a:lnTo>
                  <a:lnTo>
                    <a:pt x="238793" y="118676"/>
                  </a:lnTo>
                  <a:close/>
                </a:path>
                <a:path w="601344" h="560070">
                  <a:moveTo>
                    <a:pt x="238359" y="79409"/>
                  </a:moveTo>
                  <a:lnTo>
                    <a:pt x="407211" y="79409"/>
                  </a:lnTo>
                  <a:lnTo>
                    <a:pt x="407211" y="79140"/>
                  </a:lnTo>
                  <a:lnTo>
                    <a:pt x="398501" y="79234"/>
                  </a:lnTo>
                  <a:lnTo>
                    <a:pt x="238357" y="79234"/>
                  </a:lnTo>
                  <a:lnTo>
                    <a:pt x="238359" y="79409"/>
                  </a:lnTo>
                  <a:close/>
                </a:path>
                <a:path w="601344" h="560070">
                  <a:moveTo>
                    <a:pt x="238658" y="106521"/>
                  </a:moveTo>
                  <a:lnTo>
                    <a:pt x="358789" y="106521"/>
                  </a:lnTo>
                  <a:lnTo>
                    <a:pt x="358493" y="79880"/>
                  </a:lnTo>
                  <a:lnTo>
                    <a:pt x="238363" y="79880"/>
                  </a:lnTo>
                  <a:lnTo>
                    <a:pt x="238375" y="81105"/>
                  </a:lnTo>
                  <a:lnTo>
                    <a:pt x="247086" y="81105"/>
                  </a:lnTo>
                  <a:lnTo>
                    <a:pt x="238376" y="81213"/>
                  </a:lnTo>
                  <a:lnTo>
                    <a:pt x="238658" y="106521"/>
                  </a:lnTo>
                  <a:close/>
                </a:path>
                <a:path w="601344" h="560070">
                  <a:moveTo>
                    <a:pt x="238376" y="81213"/>
                  </a:moveTo>
                  <a:lnTo>
                    <a:pt x="247086" y="81105"/>
                  </a:lnTo>
                  <a:lnTo>
                    <a:pt x="238375" y="81105"/>
                  </a:lnTo>
                  <a:close/>
                </a:path>
                <a:path w="601344" h="560070">
                  <a:moveTo>
                    <a:pt x="79293" y="173061"/>
                  </a:moveTo>
                  <a:lnTo>
                    <a:pt x="239399" y="173061"/>
                  </a:lnTo>
                  <a:lnTo>
                    <a:pt x="238376" y="81226"/>
                  </a:lnTo>
                  <a:lnTo>
                    <a:pt x="198369" y="81657"/>
                  </a:lnTo>
                  <a:lnTo>
                    <a:pt x="199257" y="161538"/>
                  </a:lnTo>
                  <a:lnTo>
                    <a:pt x="79180" y="162897"/>
                  </a:lnTo>
                  <a:lnTo>
                    <a:pt x="79293" y="173061"/>
                  </a:lnTo>
                  <a:close/>
                </a:path>
                <a:path w="601344" h="560070">
                  <a:moveTo>
                    <a:pt x="239233" y="158159"/>
                  </a:moveTo>
                  <a:lnTo>
                    <a:pt x="479391" y="158159"/>
                  </a:lnTo>
                  <a:lnTo>
                    <a:pt x="478947" y="118515"/>
                  </a:lnTo>
                  <a:lnTo>
                    <a:pt x="447676" y="118865"/>
                  </a:lnTo>
                  <a:lnTo>
                    <a:pt x="238796" y="118865"/>
                  </a:lnTo>
                  <a:lnTo>
                    <a:pt x="239233" y="158159"/>
                  </a:lnTo>
                  <a:close/>
                </a:path>
                <a:path w="601344" h="560070">
                  <a:moveTo>
                    <a:pt x="238796" y="118865"/>
                  </a:moveTo>
                  <a:lnTo>
                    <a:pt x="447676" y="118865"/>
                  </a:lnTo>
                  <a:lnTo>
                    <a:pt x="447676" y="118582"/>
                  </a:lnTo>
                  <a:lnTo>
                    <a:pt x="438966" y="118676"/>
                  </a:lnTo>
                  <a:lnTo>
                    <a:pt x="238793" y="118676"/>
                  </a:lnTo>
                  <a:lnTo>
                    <a:pt x="238796" y="118865"/>
                  </a:lnTo>
                  <a:close/>
                </a:path>
                <a:path w="601344" h="560070">
                  <a:moveTo>
                    <a:pt x="79567" y="197628"/>
                  </a:moveTo>
                  <a:lnTo>
                    <a:pt x="519843" y="197628"/>
                  </a:lnTo>
                  <a:lnTo>
                    <a:pt x="519412" y="157984"/>
                  </a:lnTo>
                  <a:lnTo>
                    <a:pt x="488101" y="158334"/>
                  </a:lnTo>
                  <a:lnTo>
                    <a:pt x="239235" y="158334"/>
                  </a:lnTo>
                  <a:lnTo>
                    <a:pt x="239399" y="173061"/>
                  </a:lnTo>
                  <a:lnTo>
                    <a:pt x="79293" y="173061"/>
                  </a:lnTo>
                  <a:lnTo>
                    <a:pt x="79567" y="197628"/>
                  </a:lnTo>
                  <a:close/>
                </a:path>
                <a:path w="601344" h="560070">
                  <a:moveTo>
                    <a:pt x="239235" y="158334"/>
                  </a:moveTo>
                  <a:lnTo>
                    <a:pt x="488101" y="158334"/>
                  </a:lnTo>
                  <a:lnTo>
                    <a:pt x="488101" y="158065"/>
                  </a:lnTo>
                  <a:lnTo>
                    <a:pt x="479391" y="158159"/>
                  </a:lnTo>
                  <a:lnTo>
                    <a:pt x="239233" y="158159"/>
                  </a:lnTo>
                  <a:lnTo>
                    <a:pt x="239235" y="158334"/>
                  </a:lnTo>
                  <a:close/>
                </a:path>
                <a:path w="601344" h="560070">
                  <a:moveTo>
                    <a:pt x="39940" y="237111"/>
                  </a:moveTo>
                  <a:lnTo>
                    <a:pt x="560376" y="237111"/>
                  </a:lnTo>
                  <a:lnTo>
                    <a:pt x="559932" y="197426"/>
                  </a:lnTo>
                  <a:lnTo>
                    <a:pt x="528553" y="197817"/>
                  </a:lnTo>
                  <a:lnTo>
                    <a:pt x="79569" y="197817"/>
                  </a:lnTo>
                  <a:lnTo>
                    <a:pt x="79575" y="198355"/>
                  </a:lnTo>
                  <a:lnTo>
                    <a:pt x="479903" y="198355"/>
                  </a:lnTo>
                  <a:lnTo>
                    <a:pt x="480051" y="211668"/>
                  </a:lnTo>
                  <a:lnTo>
                    <a:pt x="39657" y="211668"/>
                  </a:lnTo>
                  <a:lnTo>
                    <a:pt x="39940" y="237111"/>
                  </a:lnTo>
                  <a:close/>
                </a:path>
                <a:path w="601344" h="560070">
                  <a:moveTo>
                    <a:pt x="79569" y="197817"/>
                  </a:moveTo>
                  <a:lnTo>
                    <a:pt x="528553" y="197817"/>
                  </a:lnTo>
                  <a:lnTo>
                    <a:pt x="528553" y="197534"/>
                  </a:lnTo>
                  <a:lnTo>
                    <a:pt x="519843" y="197628"/>
                  </a:lnTo>
                  <a:lnTo>
                    <a:pt x="79567" y="197628"/>
                  </a:lnTo>
                  <a:lnTo>
                    <a:pt x="79569" y="197817"/>
                  </a:lnTo>
                  <a:close/>
                </a:path>
                <a:path w="601344" h="560070">
                  <a:moveTo>
                    <a:pt x="39657" y="211668"/>
                  </a:moveTo>
                  <a:lnTo>
                    <a:pt x="480051" y="211668"/>
                  </a:lnTo>
                  <a:lnTo>
                    <a:pt x="479903" y="198355"/>
                  </a:lnTo>
                  <a:lnTo>
                    <a:pt x="79575" y="198355"/>
                  </a:lnTo>
                  <a:lnTo>
                    <a:pt x="79624" y="202811"/>
                  </a:lnTo>
                  <a:lnTo>
                    <a:pt x="39563" y="203228"/>
                  </a:lnTo>
                  <a:lnTo>
                    <a:pt x="39657" y="211668"/>
                  </a:lnTo>
                  <a:close/>
                </a:path>
                <a:path w="601344" h="560070">
                  <a:moveTo>
                    <a:pt x="283755" y="559999"/>
                  </a:moveTo>
                  <a:lnTo>
                    <a:pt x="363811" y="559110"/>
                  </a:lnTo>
                  <a:lnTo>
                    <a:pt x="363380" y="519157"/>
                  </a:lnTo>
                  <a:lnTo>
                    <a:pt x="403387" y="518712"/>
                  </a:lnTo>
                  <a:lnTo>
                    <a:pt x="402943" y="478799"/>
                  </a:lnTo>
                  <a:lnTo>
                    <a:pt x="442951" y="478355"/>
                  </a:lnTo>
                  <a:lnTo>
                    <a:pt x="442507" y="438428"/>
                  </a:lnTo>
                  <a:lnTo>
                    <a:pt x="482568" y="437984"/>
                  </a:lnTo>
                  <a:lnTo>
                    <a:pt x="482124" y="398030"/>
                  </a:lnTo>
                  <a:lnTo>
                    <a:pt x="522132" y="397586"/>
                  </a:lnTo>
                  <a:lnTo>
                    <a:pt x="521687" y="357672"/>
                  </a:lnTo>
                  <a:lnTo>
                    <a:pt x="561708" y="357228"/>
                  </a:lnTo>
                  <a:lnTo>
                    <a:pt x="561264" y="317301"/>
                  </a:lnTo>
                  <a:lnTo>
                    <a:pt x="601312" y="316870"/>
                  </a:lnTo>
                  <a:lnTo>
                    <a:pt x="600424" y="236990"/>
                  </a:lnTo>
                  <a:lnTo>
                    <a:pt x="39941" y="237286"/>
                  </a:lnTo>
                  <a:lnTo>
                    <a:pt x="39947" y="237811"/>
                  </a:lnTo>
                  <a:lnTo>
                    <a:pt x="529064" y="237811"/>
                  </a:lnTo>
                  <a:lnTo>
                    <a:pt x="520355" y="237905"/>
                  </a:lnTo>
                  <a:lnTo>
                    <a:pt x="39948" y="237905"/>
                  </a:lnTo>
                  <a:lnTo>
                    <a:pt x="40007" y="243195"/>
                  </a:lnTo>
                  <a:lnTo>
                    <a:pt x="0" y="243613"/>
                  </a:lnTo>
                  <a:lnTo>
                    <a:pt x="883" y="323063"/>
                  </a:lnTo>
                  <a:lnTo>
                    <a:pt x="40896" y="323063"/>
                  </a:lnTo>
                  <a:lnTo>
                    <a:pt x="41335" y="362532"/>
                  </a:lnTo>
                  <a:lnTo>
                    <a:pt x="81388" y="362532"/>
                  </a:lnTo>
                  <a:lnTo>
                    <a:pt x="81817" y="401126"/>
                  </a:lnTo>
                  <a:lnTo>
                    <a:pt x="201909" y="401126"/>
                  </a:lnTo>
                  <a:lnTo>
                    <a:pt x="202792" y="480562"/>
                  </a:lnTo>
                  <a:lnTo>
                    <a:pt x="242818" y="480562"/>
                  </a:lnTo>
                  <a:lnTo>
                    <a:pt x="243245" y="520045"/>
                  </a:lnTo>
                  <a:lnTo>
                    <a:pt x="283311" y="520045"/>
                  </a:lnTo>
                  <a:lnTo>
                    <a:pt x="283755" y="559999"/>
                  </a:lnTo>
                  <a:close/>
                </a:path>
                <a:path w="601344" h="560070">
                  <a:moveTo>
                    <a:pt x="39941" y="237286"/>
                  </a:moveTo>
                  <a:lnTo>
                    <a:pt x="569072" y="237286"/>
                  </a:lnTo>
                  <a:lnTo>
                    <a:pt x="569072" y="237017"/>
                  </a:lnTo>
                  <a:lnTo>
                    <a:pt x="560376" y="237111"/>
                  </a:lnTo>
                  <a:lnTo>
                    <a:pt x="39940" y="237111"/>
                  </a:lnTo>
                  <a:lnTo>
                    <a:pt x="39941" y="237286"/>
                  </a:lnTo>
                  <a:close/>
                </a:path>
                <a:path w="601344" h="560070">
                  <a:moveTo>
                    <a:pt x="520355" y="237905"/>
                  </a:moveTo>
                  <a:lnTo>
                    <a:pt x="529064" y="237811"/>
                  </a:lnTo>
                  <a:lnTo>
                    <a:pt x="520355" y="237811"/>
                  </a:lnTo>
                  <a:close/>
                </a:path>
                <a:path w="601344" h="560070">
                  <a:moveTo>
                    <a:pt x="39948" y="237905"/>
                  </a:moveTo>
                  <a:lnTo>
                    <a:pt x="520355" y="237905"/>
                  </a:lnTo>
                  <a:lnTo>
                    <a:pt x="39947" y="237811"/>
                  </a:lnTo>
                  <a:close/>
                </a:path>
                <a:path w="601344" h="560070">
                  <a:moveTo>
                    <a:pt x="888" y="323493"/>
                  </a:moveTo>
                  <a:lnTo>
                    <a:pt x="40896" y="323063"/>
                  </a:lnTo>
                  <a:lnTo>
                    <a:pt x="883" y="323063"/>
                  </a:lnTo>
                  <a:lnTo>
                    <a:pt x="888" y="323493"/>
                  </a:lnTo>
                  <a:close/>
                </a:path>
                <a:path w="601344" h="560070">
                  <a:moveTo>
                    <a:pt x="41340" y="362976"/>
                  </a:moveTo>
                  <a:lnTo>
                    <a:pt x="81388" y="362532"/>
                  </a:lnTo>
                  <a:lnTo>
                    <a:pt x="41335" y="362532"/>
                  </a:lnTo>
                  <a:lnTo>
                    <a:pt x="41340" y="362976"/>
                  </a:lnTo>
                  <a:close/>
                </a:path>
                <a:path w="601344" h="560070">
                  <a:moveTo>
                    <a:pt x="81832" y="402459"/>
                  </a:moveTo>
                  <a:lnTo>
                    <a:pt x="201909" y="401126"/>
                  </a:lnTo>
                  <a:lnTo>
                    <a:pt x="81817" y="401126"/>
                  </a:lnTo>
                  <a:lnTo>
                    <a:pt x="81832" y="402459"/>
                  </a:lnTo>
                  <a:close/>
                </a:path>
                <a:path w="601344" h="560070">
                  <a:moveTo>
                    <a:pt x="202797" y="481007"/>
                  </a:moveTo>
                  <a:lnTo>
                    <a:pt x="242818" y="480562"/>
                  </a:lnTo>
                  <a:lnTo>
                    <a:pt x="202792" y="480562"/>
                  </a:lnTo>
                  <a:lnTo>
                    <a:pt x="202797" y="481007"/>
                  </a:lnTo>
                  <a:close/>
                </a:path>
                <a:path w="601344" h="560070">
                  <a:moveTo>
                    <a:pt x="243249" y="520476"/>
                  </a:moveTo>
                  <a:lnTo>
                    <a:pt x="283311" y="520045"/>
                  </a:lnTo>
                  <a:lnTo>
                    <a:pt x="243245" y="520045"/>
                  </a:lnTo>
                  <a:lnTo>
                    <a:pt x="243249" y="520476"/>
                  </a:lnTo>
                  <a:close/>
                </a:path>
              </a:pathLst>
            </a:custGeom>
            <a:solidFill>
              <a:srgbClr val="73A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2724435" y="7818170"/>
              <a:ext cx="203200" cy="199390"/>
            </a:xfrm>
            <a:custGeom>
              <a:avLst/>
              <a:gdLst/>
              <a:ahLst/>
              <a:cxnLst/>
              <a:rect l="l" t="t" r="r" b="b"/>
              <a:pathLst>
                <a:path w="203200" h="199390">
                  <a:moveTo>
                    <a:pt x="40551" y="40119"/>
                  </a:moveTo>
                  <a:lnTo>
                    <a:pt x="40119" y="0"/>
                  </a:lnTo>
                  <a:lnTo>
                    <a:pt x="0" y="444"/>
                  </a:lnTo>
                  <a:lnTo>
                    <a:pt x="444" y="40563"/>
                  </a:lnTo>
                  <a:lnTo>
                    <a:pt x="40551" y="40119"/>
                  </a:lnTo>
                  <a:close/>
                </a:path>
                <a:path w="203200" h="199390">
                  <a:moveTo>
                    <a:pt x="121589" y="119367"/>
                  </a:moveTo>
                  <a:lnTo>
                    <a:pt x="121145" y="79298"/>
                  </a:lnTo>
                  <a:lnTo>
                    <a:pt x="81076" y="79743"/>
                  </a:lnTo>
                  <a:lnTo>
                    <a:pt x="81521" y="119811"/>
                  </a:lnTo>
                  <a:lnTo>
                    <a:pt x="121589" y="119367"/>
                  </a:lnTo>
                  <a:close/>
                </a:path>
                <a:path w="203200" h="199390">
                  <a:moveTo>
                    <a:pt x="162140" y="159054"/>
                  </a:moveTo>
                  <a:lnTo>
                    <a:pt x="161696" y="118948"/>
                  </a:lnTo>
                  <a:lnTo>
                    <a:pt x="121589" y="119380"/>
                  </a:lnTo>
                  <a:lnTo>
                    <a:pt x="122034" y="159499"/>
                  </a:lnTo>
                  <a:lnTo>
                    <a:pt x="162140" y="159054"/>
                  </a:lnTo>
                  <a:close/>
                </a:path>
                <a:path w="203200" h="199390">
                  <a:moveTo>
                    <a:pt x="202653" y="198666"/>
                  </a:moveTo>
                  <a:lnTo>
                    <a:pt x="202209" y="158597"/>
                  </a:lnTo>
                  <a:lnTo>
                    <a:pt x="162140" y="159029"/>
                  </a:lnTo>
                  <a:lnTo>
                    <a:pt x="162585" y="199110"/>
                  </a:lnTo>
                  <a:lnTo>
                    <a:pt x="202653" y="198666"/>
                  </a:lnTo>
                  <a:close/>
                </a:path>
              </a:pathLst>
            </a:custGeom>
            <a:solidFill>
              <a:srgbClr val="A7D5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2445542" y="7941109"/>
              <a:ext cx="403225" cy="319405"/>
            </a:xfrm>
            <a:custGeom>
              <a:avLst/>
              <a:gdLst/>
              <a:ahLst/>
              <a:cxnLst/>
              <a:rect l="l" t="t" r="r" b="b"/>
              <a:pathLst>
                <a:path w="403225" h="319404">
                  <a:moveTo>
                    <a:pt x="243680" y="318957"/>
                  </a:moveTo>
                  <a:lnTo>
                    <a:pt x="323884" y="318068"/>
                  </a:lnTo>
                  <a:lnTo>
                    <a:pt x="323426" y="277993"/>
                  </a:lnTo>
                  <a:lnTo>
                    <a:pt x="363514" y="277549"/>
                  </a:lnTo>
                  <a:lnTo>
                    <a:pt x="363070" y="237474"/>
                  </a:lnTo>
                  <a:lnTo>
                    <a:pt x="403145" y="237030"/>
                  </a:lnTo>
                  <a:lnTo>
                    <a:pt x="402701" y="196915"/>
                  </a:lnTo>
                  <a:lnTo>
                    <a:pt x="322538" y="197803"/>
                  </a:lnTo>
                  <a:lnTo>
                    <a:pt x="322995" y="237918"/>
                  </a:lnTo>
                  <a:lnTo>
                    <a:pt x="282866" y="238363"/>
                  </a:lnTo>
                  <a:lnTo>
                    <a:pt x="281534" y="118097"/>
                  </a:lnTo>
                  <a:lnTo>
                    <a:pt x="161269" y="119417"/>
                  </a:lnTo>
                  <a:lnTo>
                    <a:pt x="160824" y="79301"/>
                  </a:lnTo>
                  <a:lnTo>
                    <a:pt x="120749" y="79746"/>
                  </a:lnTo>
                  <a:lnTo>
                    <a:pt x="120305" y="39671"/>
                  </a:lnTo>
                  <a:lnTo>
                    <a:pt x="80190" y="40115"/>
                  </a:lnTo>
                  <a:lnTo>
                    <a:pt x="79746" y="0"/>
                  </a:lnTo>
                  <a:lnTo>
                    <a:pt x="39671" y="444"/>
                  </a:lnTo>
                  <a:lnTo>
                    <a:pt x="40115" y="40559"/>
                  </a:lnTo>
                  <a:lnTo>
                    <a:pt x="0" y="41003"/>
                  </a:lnTo>
                  <a:lnTo>
                    <a:pt x="888" y="121207"/>
                  </a:lnTo>
                  <a:lnTo>
                    <a:pt x="41003" y="120749"/>
                  </a:lnTo>
                  <a:lnTo>
                    <a:pt x="41448" y="160838"/>
                  </a:lnTo>
                  <a:lnTo>
                    <a:pt x="201788" y="159061"/>
                  </a:lnTo>
                  <a:lnTo>
                    <a:pt x="203120" y="279326"/>
                  </a:lnTo>
                  <a:lnTo>
                    <a:pt x="243236" y="278882"/>
                  </a:lnTo>
                  <a:lnTo>
                    <a:pt x="243680" y="318957"/>
                  </a:lnTo>
                  <a:close/>
                </a:path>
              </a:pathLst>
            </a:custGeom>
            <a:solidFill>
              <a:srgbClr val="4F733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2404471" y="7736966"/>
              <a:ext cx="605790" cy="561975"/>
            </a:xfrm>
            <a:custGeom>
              <a:avLst/>
              <a:gdLst/>
              <a:ahLst/>
              <a:cxnLst/>
              <a:rect l="l" t="t" r="r" b="b"/>
              <a:pathLst>
                <a:path w="605790" h="561975">
                  <a:moveTo>
                    <a:pt x="605523" y="320675"/>
                  </a:moveTo>
                  <a:lnTo>
                    <a:pt x="604608" y="238328"/>
                  </a:lnTo>
                  <a:lnTo>
                    <a:pt x="564438" y="238772"/>
                  </a:lnTo>
                  <a:lnTo>
                    <a:pt x="563994" y="198589"/>
                  </a:lnTo>
                  <a:lnTo>
                    <a:pt x="563181" y="198602"/>
                  </a:lnTo>
                  <a:lnTo>
                    <a:pt x="563181" y="319125"/>
                  </a:lnTo>
                  <a:lnTo>
                    <a:pt x="523024" y="319570"/>
                  </a:lnTo>
                  <a:lnTo>
                    <a:pt x="523468" y="359714"/>
                  </a:lnTo>
                  <a:lnTo>
                    <a:pt x="483311" y="360159"/>
                  </a:lnTo>
                  <a:lnTo>
                    <a:pt x="483755" y="400291"/>
                  </a:lnTo>
                  <a:lnTo>
                    <a:pt x="443560" y="400735"/>
                  </a:lnTo>
                  <a:lnTo>
                    <a:pt x="444004" y="440918"/>
                  </a:lnTo>
                  <a:lnTo>
                    <a:pt x="403847" y="441363"/>
                  </a:lnTo>
                  <a:lnTo>
                    <a:pt x="404291" y="481520"/>
                  </a:lnTo>
                  <a:lnTo>
                    <a:pt x="364147" y="481965"/>
                  </a:lnTo>
                  <a:lnTo>
                    <a:pt x="364591" y="522109"/>
                  </a:lnTo>
                  <a:lnTo>
                    <a:pt x="286258" y="522973"/>
                  </a:lnTo>
                  <a:lnTo>
                    <a:pt x="285813" y="482828"/>
                  </a:lnTo>
                  <a:lnTo>
                    <a:pt x="245618" y="483273"/>
                  </a:lnTo>
                  <a:lnTo>
                    <a:pt x="245148" y="440918"/>
                  </a:lnTo>
                  <a:lnTo>
                    <a:pt x="244792" y="400291"/>
                  </a:lnTo>
                  <a:lnTo>
                    <a:pt x="244386" y="362800"/>
                  </a:lnTo>
                  <a:lnTo>
                    <a:pt x="177406" y="363550"/>
                  </a:lnTo>
                  <a:lnTo>
                    <a:pt x="83642" y="364578"/>
                  </a:lnTo>
                  <a:lnTo>
                    <a:pt x="83223" y="324459"/>
                  </a:lnTo>
                  <a:lnTo>
                    <a:pt x="43027" y="324904"/>
                  </a:lnTo>
                  <a:lnTo>
                    <a:pt x="42595" y="285711"/>
                  </a:lnTo>
                  <a:lnTo>
                    <a:pt x="42265" y="285711"/>
                  </a:lnTo>
                  <a:lnTo>
                    <a:pt x="42532" y="285699"/>
                  </a:lnTo>
                  <a:lnTo>
                    <a:pt x="42100" y="246570"/>
                  </a:lnTo>
                  <a:lnTo>
                    <a:pt x="82296" y="246126"/>
                  </a:lnTo>
                  <a:lnTo>
                    <a:pt x="81978" y="205943"/>
                  </a:lnTo>
                  <a:lnTo>
                    <a:pt x="242633" y="204165"/>
                  </a:lnTo>
                  <a:lnTo>
                    <a:pt x="241300" y="83693"/>
                  </a:lnTo>
                  <a:lnTo>
                    <a:pt x="281495" y="83235"/>
                  </a:lnTo>
                  <a:lnTo>
                    <a:pt x="281063" y="43091"/>
                  </a:lnTo>
                  <a:lnTo>
                    <a:pt x="359384" y="42227"/>
                  </a:lnTo>
                  <a:lnTo>
                    <a:pt x="359829" y="81699"/>
                  </a:lnTo>
                  <a:lnTo>
                    <a:pt x="359829" y="81927"/>
                  </a:lnTo>
                  <a:lnTo>
                    <a:pt x="359829" y="82372"/>
                  </a:lnTo>
                  <a:lnTo>
                    <a:pt x="399986" y="81927"/>
                  </a:lnTo>
                  <a:lnTo>
                    <a:pt x="400431" y="121437"/>
                  </a:lnTo>
                  <a:lnTo>
                    <a:pt x="400431" y="121666"/>
                  </a:lnTo>
                  <a:lnTo>
                    <a:pt x="400431" y="122110"/>
                  </a:lnTo>
                  <a:lnTo>
                    <a:pt x="440588" y="121666"/>
                  </a:lnTo>
                  <a:lnTo>
                    <a:pt x="441032" y="161137"/>
                  </a:lnTo>
                  <a:lnTo>
                    <a:pt x="441032" y="161366"/>
                  </a:lnTo>
                  <a:lnTo>
                    <a:pt x="441032" y="161810"/>
                  </a:lnTo>
                  <a:lnTo>
                    <a:pt x="481228" y="161366"/>
                  </a:lnTo>
                  <a:lnTo>
                    <a:pt x="481672" y="200837"/>
                  </a:lnTo>
                  <a:lnTo>
                    <a:pt x="481672" y="201066"/>
                  </a:lnTo>
                  <a:lnTo>
                    <a:pt x="481672" y="201523"/>
                  </a:lnTo>
                  <a:lnTo>
                    <a:pt x="521843" y="201066"/>
                  </a:lnTo>
                  <a:lnTo>
                    <a:pt x="522274" y="240639"/>
                  </a:lnTo>
                  <a:lnTo>
                    <a:pt x="522287" y="240804"/>
                  </a:lnTo>
                  <a:lnTo>
                    <a:pt x="522287" y="241261"/>
                  </a:lnTo>
                  <a:lnTo>
                    <a:pt x="562444" y="240804"/>
                  </a:lnTo>
                  <a:lnTo>
                    <a:pt x="562876" y="279946"/>
                  </a:lnTo>
                  <a:lnTo>
                    <a:pt x="563181" y="319125"/>
                  </a:lnTo>
                  <a:lnTo>
                    <a:pt x="563181" y="198602"/>
                  </a:lnTo>
                  <a:lnTo>
                    <a:pt x="523836" y="199034"/>
                  </a:lnTo>
                  <a:lnTo>
                    <a:pt x="523341" y="158889"/>
                  </a:lnTo>
                  <a:lnTo>
                    <a:pt x="483184" y="159334"/>
                  </a:lnTo>
                  <a:lnTo>
                    <a:pt x="482739" y="119189"/>
                  </a:lnTo>
                  <a:lnTo>
                    <a:pt x="442544" y="119634"/>
                  </a:lnTo>
                  <a:lnTo>
                    <a:pt x="442099" y="79438"/>
                  </a:lnTo>
                  <a:lnTo>
                    <a:pt x="401942" y="79883"/>
                  </a:lnTo>
                  <a:lnTo>
                    <a:pt x="401497" y="39738"/>
                  </a:lnTo>
                  <a:lnTo>
                    <a:pt x="361340" y="40182"/>
                  </a:lnTo>
                  <a:lnTo>
                    <a:pt x="360883" y="0"/>
                  </a:lnTo>
                  <a:lnTo>
                    <a:pt x="299110" y="685"/>
                  </a:lnTo>
                  <a:lnTo>
                    <a:pt x="278511" y="914"/>
                  </a:lnTo>
                  <a:lnTo>
                    <a:pt x="278955" y="41097"/>
                  </a:lnTo>
                  <a:lnTo>
                    <a:pt x="238760" y="41541"/>
                  </a:lnTo>
                  <a:lnTo>
                    <a:pt x="239204" y="81686"/>
                  </a:lnTo>
                  <a:lnTo>
                    <a:pt x="199047" y="82130"/>
                  </a:lnTo>
                  <a:lnTo>
                    <a:pt x="199936" y="162471"/>
                  </a:lnTo>
                  <a:lnTo>
                    <a:pt x="79425" y="163804"/>
                  </a:lnTo>
                  <a:lnTo>
                    <a:pt x="79870" y="203949"/>
                  </a:lnTo>
                  <a:lnTo>
                    <a:pt x="39674" y="204393"/>
                  </a:lnTo>
                  <a:lnTo>
                    <a:pt x="40132" y="244576"/>
                  </a:lnTo>
                  <a:lnTo>
                    <a:pt x="0" y="245021"/>
                  </a:lnTo>
                  <a:lnTo>
                    <a:pt x="901" y="326682"/>
                  </a:lnTo>
                  <a:lnTo>
                    <a:pt x="901" y="326923"/>
                  </a:lnTo>
                  <a:lnTo>
                    <a:pt x="914" y="327355"/>
                  </a:lnTo>
                  <a:lnTo>
                    <a:pt x="41059" y="326923"/>
                  </a:lnTo>
                  <a:lnTo>
                    <a:pt x="41503" y="366382"/>
                  </a:lnTo>
                  <a:lnTo>
                    <a:pt x="41503" y="366610"/>
                  </a:lnTo>
                  <a:lnTo>
                    <a:pt x="41503" y="367055"/>
                  </a:lnTo>
                  <a:lnTo>
                    <a:pt x="81711" y="366610"/>
                  </a:lnTo>
                  <a:lnTo>
                    <a:pt x="82143" y="406082"/>
                  </a:lnTo>
                  <a:lnTo>
                    <a:pt x="82143" y="406768"/>
                  </a:lnTo>
                  <a:lnTo>
                    <a:pt x="202653" y="405422"/>
                  </a:lnTo>
                  <a:lnTo>
                    <a:pt x="203542" y="485076"/>
                  </a:lnTo>
                  <a:lnTo>
                    <a:pt x="203542" y="485317"/>
                  </a:lnTo>
                  <a:lnTo>
                    <a:pt x="203542" y="485762"/>
                  </a:lnTo>
                  <a:lnTo>
                    <a:pt x="243700" y="485317"/>
                  </a:lnTo>
                  <a:lnTo>
                    <a:pt x="244157" y="524776"/>
                  </a:lnTo>
                  <a:lnTo>
                    <a:pt x="244157" y="525018"/>
                  </a:lnTo>
                  <a:lnTo>
                    <a:pt x="244157" y="525462"/>
                  </a:lnTo>
                  <a:lnTo>
                    <a:pt x="284353" y="525018"/>
                  </a:lnTo>
                  <a:lnTo>
                    <a:pt x="284759" y="561898"/>
                  </a:lnTo>
                  <a:lnTo>
                    <a:pt x="285064" y="561898"/>
                  </a:lnTo>
                  <a:lnTo>
                    <a:pt x="285343" y="561898"/>
                  </a:lnTo>
                  <a:lnTo>
                    <a:pt x="366471" y="561898"/>
                  </a:lnTo>
                  <a:lnTo>
                    <a:pt x="366776" y="561898"/>
                  </a:lnTo>
                  <a:lnTo>
                    <a:pt x="367144" y="561898"/>
                  </a:lnTo>
                  <a:lnTo>
                    <a:pt x="366725" y="524103"/>
                  </a:lnTo>
                  <a:lnTo>
                    <a:pt x="406882" y="523659"/>
                  </a:lnTo>
                  <a:lnTo>
                    <a:pt x="406438" y="483514"/>
                  </a:lnTo>
                  <a:lnTo>
                    <a:pt x="446595" y="483069"/>
                  </a:lnTo>
                  <a:lnTo>
                    <a:pt x="446151" y="442925"/>
                  </a:lnTo>
                  <a:lnTo>
                    <a:pt x="486346" y="442480"/>
                  </a:lnTo>
                  <a:lnTo>
                    <a:pt x="485902" y="402285"/>
                  </a:lnTo>
                  <a:lnTo>
                    <a:pt x="526059" y="401840"/>
                  </a:lnTo>
                  <a:lnTo>
                    <a:pt x="525614" y="361696"/>
                  </a:lnTo>
                  <a:lnTo>
                    <a:pt x="565772" y="361251"/>
                  </a:lnTo>
                  <a:lnTo>
                    <a:pt x="565327" y="321119"/>
                  </a:lnTo>
                  <a:lnTo>
                    <a:pt x="605523" y="320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2951355" y="5018328"/>
            <a:ext cx="12122785" cy="3210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300" spc="285">
                <a:solidFill>
                  <a:srgbClr val="FFFFFF"/>
                </a:solidFill>
                <a:latin typeface="Trebuchet MS"/>
                <a:cs typeface="Trebuchet MS"/>
              </a:rPr>
              <a:t>Informações</a:t>
            </a:r>
            <a:r>
              <a:rPr dirty="0" sz="3300" spc="12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300">
                <a:solidFill>
                  <a:srgbClr val="FFFFFF"/>
                </a:solidFill>
                <a:latin typeface="Trebuchet MS"/>
                <a:cs typeface="Trebuchet MS"/>
              </a:rPr>
              <a:t>gerais</a:t>
            </a:r>
            <a:endParaRPr sz="33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920"/>
              </a:spcBef>
            </a:pPr>
            <a:endParaRPr sz="3300">
              <a:latin typeface="Trebuchet MS"/>
              <a:cs typeface="Trebuchet MS"/>
            </a:endParaRPr>
          </a:p>
          <a:p>
            <a:pPr marL="4272280">
              <a:lnSpc>
                <a:spcPct val="100000"/>
              </a:lnSpc>
              <a:spcBef>
                <a:spcPts val="5"/>
              </a:spcBef>
            </a:pPr>
            <a:r>
              <a:rPr dirty="0" sz="3300" spc="210">
                <a:solidFill>
                  <a:srgbClr val="FFFFFF"/>
                </a:solidFill>
                <a:latin typeface="Trebuchet MS"/>
                <a:cs typeface="Trebuchet MS"/>
              </a:rPr>
              <a:t>Debate</a:t>
            </a:r>
            <a:r>
              <a:rPr dirty="0" sz="3300" spc="1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190">
                <a:solidFill>
                  <a:srgbClr val="FFFFFF"/>
                </a:solidFill>
                <a:latin typeface="Trebuchet MS"/>
                <a:cs typeface="Trebuchet MS"/>
              </a:rPr>
              <a:t>em</a:t>
            </a:r>
            <a:r>
              <a:rPr dirty="0" sz="3300" spc="11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290">
                <a:solidFill>
                  <a:srgbClr val="FFFFFF"/>
                </a:solidFill>
                <a:latin typeface="Trebuchet MS"/>
                <a:cs typeface="Trebuchet MS"/>
              </a:rPr>
              <a:t>grupos</a:t>
            </a:r>
            <a:r>
              <a:rPr dirty="0" sz="3300" spc="11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200">
                <a:solidFill>
                  <a:srgbClr val="FFFFFF"/>
                </a:solidFill>
                <a:latin typeface="Trebuchet MS"/>
                <a:cs typeface="Trebuchet MS"/>
              </a:rPr>
              <a:t>menores</a:t>
            </a:r>
            <a:endParaRPr sz="33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605"/>
              </a:spcBef>
            </a:pPr>
            <a:endParaRPr sz="3300">
              <a:latin typeface="Trebuchet MS"/>
              <a:cs typeface="Trebuchet MS"/>
            </a:endParaRPr>
          </a:p>
          <a:p>
            <a:pPr algn="r" marR="5080">
              <a:lnSpc>
                <a:spcPct val="100000"/>
              </a:lnSpc>
            </a:pPr>
            <a:r>
              <a:rPr dirty="0" sz="3300" spc="250">
                <a:solidFill>
                  <a:srgbClr val="FFFFFF"/>
                </a:solidFill>
                <a:latin typeface="Trebuchet MS"/>
                <a:cs typeface="Trebuchet MS"/>
              </a:rPr>
              <a:t>Plenária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7483" rIns="0" bIns="0" rtlCol="0" vert="horz">
            <a:spAutoFit/>
          </a:bodyPr>
          <a:lstStyle/>
          <a:p>
            <a:pPr marL="3209925" marR="5080" indent="-2133600">
              <a:lnSpc>
                <a:spcPct val="100000"/>
              </a:lnSpc>
              <a:spcBef>
                <a:spcPts val="100"/>
              </a:spcBef>
            </a:pPr>
            <a:r>
              <a:rPr dirty="0" spc="1090"/>
              <a:t>DESAFIOS</a:t>
            </a:r>
            <a:r>
              <a:rPr dirty="0" spc="-130"/>
              <a:t> </a:t>
            </a:r>
            <a:r>
              <a:rPr dirty="0" spc="1030"/>
              <a:t>DA</a:t>
            </a:r>
            <a:r>
              <a:rPr dirty="0" spc="-130"/>
              <a:t> </a:t>
            </a:r>
            <a:r>
              <a:rPr dirty="0" spc="900"/>
              <a:t>RELAÇÃO </a:t>
            </a:r>
            <a:r>
              <a:rPr dirty="0" spc="1115"/>
              <a:t>PEDAGÓGICA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34290" rIns="0" bIns="0" rtlCol="0" vert="horz">
            <a:spAutoFit/>
          </a:bodyPr>
          <a:lstStyle/>
          <a:p>
            <a:pPr marL="1695450" marR="5080" indent="-1683385">
              <a:lnSpc>
                <a:spcPts val="8700"/>
              </a:lnSpc>
              <a:spcBef>
                <a:spcPts val="270"/>
              </a:spcBef>
            </a:pPr>
            <a:r>
              <a:rPr dirty="0" sz="7300" spc="894"/>
              <a:t>Orientações</a:t>
            </a:r>
            <a:r>
              <a:rPr dirty="0" sz="7300" spc="-140"/>
              <a:t> </a:t>
            </a:r>
            <a:r>
              <a:rPr dirty="0" sz="7300" spc="1045"/>
              <a:t>Gerais</a:t>
            </a:r>
            <a:r>
              <a:rPr dirty="0" sz="7300" spc="-140"/>
              <a:t> </a:t>
            </a:r>
            <a:r>
              <a:rPr dirty="0" sz="7300" spc="825"/>
              <a:t>para</a:t>
            </a:r>
            <a:r>
              <a:rPr dirty="0" sz="7300" spc="-140"/>
              <a:t> </a:t>
            </a:r>
            <a:r>
              <a:rPr dirty="0" sz="7300" spc="770"/>
              <a:t>o </a:t>
            </a:r>
            <a:r>
              <a:rPr dirty="0" sz="7300" spc="610"/>
              <a:t>2</a:t>
            </a:r>
            <a:r>
              <a:rPr dirty="0" sz="7300" spc="610" b="1">
                <a:latin typeface="Noto Sans"/>
                <a:cs typeface="Noto Sans"/>
              </a:rPr>
              <a:t>º</a:t>
            </a:r>
            <a:r>
              <a:rPr dirty="0" sz="7300" spc="150" b="1">
                <a:latin typeface="Noto Sans"/>
                <a:cs typeface="Noto Sans"/>
              </a:rPr>
              <a:t> </a:t>
            </a:r>
            <a:r>
              <a:rPr dirty="0" sz="7300" spc="785"/>
              <a:t>semestre</a:t>
            </a:r>
            <a:r>
              <a:rPr dirty="0" sz="7300" spc="-150"/>
              <a:t> </a:t>
            </a:r>
            <a:r>
              <a:rPr dirty="0" sz="7300" spc="760"/>
              <a:t>de</a:t>
            </a:r>
            <a:r>
              <a:rPr dirty="0" sz="7300" spc="-145"/>
              <a:t> </a:t>
            </a:r>
            <a:r>
              <a:rPr dirty="0" sz="7300" spc="1340"/>
              <a:t>2024</a:t>
            </a:r>
            <a:endParaRPr sz="7300">
              <a:latin typeface="Noto Sans"/>
              <a:cs typeface="Noto Sans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248894" y="6721092"/>
            <a:ext cx="2136775" cy="6718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4250" spc="300">
                <a:solidFill>
                  <a:srgbClr val="FFFFFF"/>
                </a:solidFill>
                <a:latin typeface="Trebuchet MS"/>
                <a:cs typeface="Trebuchet MS"/>
              </a:rPr>
              <a:t>Folheto</a:t>
            </a:r>
            <a:endParaRPr sz="42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8120" y="2540188"/>
            <a:ext cx="15998825" cy="2244725"/>
          </a:xfrm>
          <a:prstGeom prst="rect"/>
        </p:spPr>
        <p:txBody>
          <a:bodyPr wrap="square" lIns="0" tIns="34290" rIns="0" bIns="0" rtlCol="0" vert="horz">
            <a:spAutoFit/>
          </a:bodyPr>
          <a:lstStyle/>
          <a:p>
            <a:pPr marL="3555365" marR="5080" indent="-3543300">
              <a:lnSpc>
                <a:spcPts val="8700"/>
              </a:lnSpc>
              <a:spcBef>
                <a:spcPts val="270"/>
              </a:spcBef>
            </a:pPr>
            <a:r>
              <a:rPr dirty="0" sz="7300" spc="225">
                <a:latin typeface="Verdana"/>
                <a:cs typeface="Verdana"/>
              </a:rPr>
              <a:t>RESOLUÇÃO</a:t>
            </a:r>
            <a:r>
              <a:rPr dirty="0" sz="7300" spc="-505">
                <a:latin typeface="Verdana"/>
                <a:cs typeface="Verdana"/>
              </a:rPr>
              <a:t> </a:t>
            </a:r>
            <a:r>
              <a:rPr dirty="0" sz="7300" spc="500">
                <a:latin typeface="Verdana"/>
                <a:cs typeface="Verdana"/>
              </a:rPr>
              <a:t>CNE/CP</a:t>
            </a:r>
            <a:r>
              <a:rPr dirty="0" sz="7300" spc="-505">
                <a:latin typeface="Verdana"/>
                <a:cs typeface="Verdana"/>
              </a:rPr>
              <a:t> </a:t>
            </a:r>
            <a:r>
              <a:rPr dirty="0" sz="7300" spc="225">
                <a:latin typeface="Verdana"/>
                <a:cs typeface="Verdana"/>
              </a:rPr>
              <a:t>N</a:t>
            </a:r>
            <a:r>
              <a:rPr dirty="0" sz="7300" spc="225" b="1">
                <a:latin typeface="Noto Sans"/>
                <a:cs typeface="Noto Sans"/>
              </a:rPr>
              <a:t>º</a:t>
            </a:r>
            <a:r>
              <a:rPr dirty="0" sz="7300" spc="165" b="1">
                <a:latin typeface="Noto Sans"/>
                <a:cs typeface="Noto Sans"/>
              </a:rPr>
              <a:t> </a:t>
            </a:r>
            <a:r>
              <a:rPr dirty="0" sz="7300">
                <a:latin typeface="Verdana"/>
                <a:cs typeface="Verdana"/>
              </a:rPr>
              <a:t>4,</a:t>
            </a:r>
            <a:r>
              <a:rPr dirty="0" sz="7300" spc="-500">
                <a:latin typeface="Verdana"/>
                <a:cs typeface="Verdana"/>
              </a:rPr>
              <a:t> </a:t>
            </a:r>
            <a:r>
              <a:rPr dirty="0" sz="7300" spc="-180">
                <a:latin typeface="Verdana"/>
                <a:cs typeface="Verdana"/>
              </a:rPr>
              <a:t>DE</a:t>
            </a:r>
            <a:r>
              <a:rPr dirty="0" sz="7300" spc="-505">
                <a:latin typeface="Verdana"/>
                <a:cs typeface="Verdana"/>
              </a:rPr>
              <a:t> </a:t>
            </a:r>
            <a:r>
              <a:rPr dirty="0" sz="7300" spc="480">
                <a:latin typeface="Verdana"/>
                <a:cs typeface="Verdana"/>
              </a:rPr>
              <a:t>29 </a:t>
            </a:r>
            <a:r>
              <a:rPr dirty="0" sz="7300" spc="-180">
                <a:latin typeface="Verdana"/>
                <a:cs typeface="Verdana"/>
              </a:rPr>
              <a:t>DE</a:t>
            </a:r>
            <a:r>
              <a:rPr dirty="0" sz="7300" spc="-515">
                <a:latin typeface="Verdana"/>
                <a:cs typeface="Verdana"/>
              </a:rPr>
              <a:t> </a:t>
            </a:r>
            <a:r>
              <a:rPr dirty="0" sz="7300" spc="775">
                <a:latin typeface="Verdana"/>
                <a:cs typeface="Verdana"/>
              </a:rPr>
              <a:t>MAIO</a:t>
            </a:r>
            <a:r>
              <a:rPr dirty="0" sz="7300" spc="-515">
                <a:latin typeface="Verdana"/>
                <a:cs typeface="Verdana"/>
              </a:rPr>
              <a:t> </a:t>
            </a:r>
            <a:r>
              <a:rPr dirty="0" sz="7300" spc="-180">
                <a:latin typeface="Verdana"/>
                <a:cs typeface="Verdana"/>
              </a:rPr>
              <a:t>DE</a:t>
            </a:r>
            <a:r>
              <a:rPr dirty="0" sz="7300" spc="-515">
                <a:latin typeface="Verdana"/>
                <a:cs typeface="Verdana"/>
              </a:rPr>
              <a:t> </a:t>
            </a:r>
            <a:r>
              <a:rPr dirty="0" sz="7300" spc="505">
                <a:latin typeface="Verdana"/>
                <a:cs typeface="Verdana"/>
              </a:rPr>
              <a:t>2024</a:t>
            </a:r>
            <a:endParaRPr sz="7300">
              <a:latin typeface="Verdana"/>
              <a:cs typeface="Verdan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119435" y="4806567"/>
            <a:ext cx="16395700" cy="3862704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algn="ctr" marL="12065" marR="5080">
              <a:lnSpc>
                <a:spcPts val="5020"/>
              </a:lnSpc>
              <a:spcBef>
                <a:spcPts val="290"/>
              </a:spcBef>
            </a:pPr>
            <a:r>
              <a:rPr dirty="0" sz="4250" spc="245">
                <a:solidFill>
                  <a:srgbClr val="FFFFFF"/>
                </a:solidFill>
                <a:latin typeface="Verdana"/>
                <a:cs typeface="Verdana"/>
              </a:rPr>
              <a:t>Dispõe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170">
                <a:solidFill>
                  <a:srgbClr val="FFFFFF"/>
                </a:solidFill>
                <a:latin typeface="Verdana"/>
                <a:cs typeface="Verdana"/>
              </a:rPr>
              <a:t>sobre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140">
                <a:solidFill>
                  <a:srgbClr val="FFFFFF"/>
                </a:solidFill>
                <a:latin typeface="Verdana"/>
                <a:cs typeface="Verdana"/>
              </a:rPr>
              <a:t>as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325">
                <a:solidFill>
                  <a:srgbClr val="FFFFFF"/>
                </a:solidFill>
                <a:latin typeface="Verdana"/>
                <a:cs typeface="Verdana"/>
              </a:rPr>
              <a:t>Diretrizes</a:t>
            </a:r>
            <a:r>
              <a:rPr dirty="0" sz="4250" spc="-2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340">
                <a:solidFill>
                  <a:srgbClr val="FFFFFF"/>
                </a:solidFill>
                <a:latin typeface="Verdana"/>
                <a:cs typeface="Verdana"/>
              </a:rPr>
              <a:t>Curriculares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375">
                <a:solidFill>
                  <a:srgbClr val="FFFFFF"/>
                </a:solidFill>
                <a:latin typeface="Verdana"/>
                <a:cs typeface="Verdana"/>
              </a:rPr>
              <a:t>Nacionais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190">
                <a:solidFill>
                  <a:srgbClr val="FFFFFF"/>
                </a:solidFill>
                <a:latin typeface="Verdana"/>
                <a:cs typeface="Verdana"/>
              </a:rPr>
              <a:t>para </a:t>
            </a:r>
            <a:r>
              <a:rPr dirty="0" sz="4250" spc="175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160">
                <a:solidFill>
                  <a:srgbClr val="FFFFFF"/>
                </a:solidFill>
                <a:latin typeface="Verdana"/>
                <a:cs typeface="Verdana"/>
              </a:rPr>
              <a:t>Formação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600">
                <a:solidFill>
                  <a:srgbClr val="FFFFFF"/>
                </a:solidFill>
                <a:latin typeface="Verdana"/>
                <a:cs typeface="Verdana"/>
              </a:rPr>
              <a:t>Inicial</a:t>
            </a:r>
            <a:r>
              <a:rPr dirty="0" sz="4250" spc="-2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>
                <a:solidFill>
                  <a:srgbClr val="FFFFFF"/>
                </a:solidFill>
                <a:latin typeface="Verdana"/>
                <a:cs typeface="Verdana"/>
              </a:rPr>
              <a:t>em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475">
                <a:solidFill>
                  <a:srgbClr val="FFFFFF"/>
                </a:solidFill>
                <a:latin typeface="Verdana"/>
                <a:cs typeface="Verdana"/>
              </a:rPr>
              <a:t>Nível</a:t>
            </a:r>
            <a:r>
              <a:rPr dirty="0" sz="4250" spc="-2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265">
                <a:solidFill>
                  <a:srgbClr val="FFFFFF"/>
                </a:solidFill>
                <a:latin typeface="Verdana"/>
                <a:cs typeface="Verdana"/>
              </a:rPr>
              <a:t>Superior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19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355">
                <a:solidFill>
                  <a:srgbClr val="FFFFFF"/>
                </a:solidFill>
                <a:latin typeface="Verdana"/>
                <a:cs typeface="Verdana"/>
              </a:rPr>
              <a:t>Profissionais </a:t>
            </a:r>
            <a:r>
              <a:rPr dirty="0" sz="4250" spc="204">
                <a:solidFill>
                  <a:srgbClr val="FFFFFF"/>
                </a:solidFill>
                <a:latin typeface="Verdana"/>
                <a:cs typeface="Verdana"/>
              </a:rPr>
              <a:t>do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405">
                <a:solidFill>
                  <a:srgbClr val="FFFFFF"/>
                </a:solidFill>
                <a:latin typeface="Verdana"/>
                <a:cs typeface="Verdana"/>
              </a:rPr>
              <a:t>Magistério</a:t>
            </a:r>
            <a:r>
              <a:rPr dirty="0" sz="4250" spc="-2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215">
                <a:solidFill>
                  <a:srgbClr val="FFFFFF"/>
                </a:solidFill>
                <a:latin typeface="Verdana"/>
                <a:cs typeface="Verdana"/>
              </a:rPr>
              <a:t>da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200">
                <a:solidFill>
                  <a:srgbClr val="FFFFFF"/>
                </a:solidFill>
                <a:latin typeface="Verdana"/>
                <a:cs typeface="Verdana"/>
              </a:rPr>
              <a:t>Educação</a:t>
            </a:r>
            <a:r>
              <a:rPr dirty="0" sz="4250" spc="-2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265">
                <a:solidFill>
                  <a:srgbClr val="FFFFFF"/>
                </a:solidFill>
                <a:latin typeface="Verdana"/>
                <a:cs typeface="Verdana"/>
              </a:rPr>
              <a:t>Escolar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315">
                <a:solidFill>
                  <a:srgbClr val="FFFFFF"/>
                </a:solidFill>
                <a:latin typeface="Verdana"/>
                <a:cs typeface="Verdana"/>
              </a:rPr>
              <a:t>Básica</a:t>
            </a:r>
            <a:r>
              <a:rPr dirty="0" sz="4250" spc="-2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160">
                <a:solidFill>
                  <a:srgbClr val="FFFFFF"/>
                </a:solidFill>
                <a:latin typeface="Verdana"/>
                <a:cs typeface="Verdana"/>
              </a:rPr>
              <a:t>(cursos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165">
                <a:solidFill>
                  <a:srgbClr val="FFFFFF"/>
                </a:solidFill>
                <a:latin typeface="Verdana"/>
                <a:cs typeface="Verdana"/>
              </a:rPr>
              <a:t>de </a:t>
            </a:r>
            <a:r>
              <a:rPr dirty="0" sz="4250" spc="375">
                <a:solidFill>
                  <a:srgbClr val="FFFFFF"/>
                </a:solidFill>
                <a:latin typeface="Verdana"/>
                <a:cs typeface="Verdana"/>
              </a:rPr>
              <a:t>licenciatura,</a:t>
            </a:r>
            <a:r>
              <a:rPr dirty="0" sz="4250" spc="-2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190">
                <a:solidFill>
                  <a:srgbClr val="FFFFFF"/>
                </a:solidFill>
                <a:latin typeface="Verdana"/>
                <a:cs typeface="Verdana"/>
              </a:rPr>
              <a:t>cursos</a:t>
            </a:r>
            <a:r>
              <a:rPr dirty="0" sz="4250" spc="-2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19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dirty="0" sz="4250" spc="-2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204">
                <a:solidFill>
                  <a:srgbClr val="FFFFFF"/>
                </a:solidFill>
                <a:latin typeface="Verdana"/>
                <a:cs typeface="Verdana"/>
              </a:rPr>
              <a:t>formação</a:t>
            </a:r>
            <a:r>
              <a:rPr dirty="0" sz="4250" spc="-2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315">
                <a:solidFill>
                  <a:srgbClr val="FFFFFF"/>
                </a:solidFill>
                <a:latin typeface="Verdana"/>
                <a:cs typeface="Verdana"/>
              </a:rPr>
              <a:t>pedagógica</a:t>
            </a:r>
            <a:r>
              <a:rPr dirty="0" sz="4250" spc="-2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190">
                <a:solidFill>
                  <a:srgbClr val="FFFFFF"/>
                </a:solidFill>
                <a:latin typeface="Verdana"/>
                <a:cs typeface="Verdana"/>
              </a:rPr>
              <a:t>para </a:t>
            </a:r>
            <a:r>
              <a:rPr dirty="0" sz="4250" spc="200">
                <a:solidFill>
                  <a:srgbClr val="FFFFFF"/>
                </a:solidFill>
                <a:latin typeface="Verdana"/>
                <a:cs typeface="Verdana"/>
              </a:rPr>
              <a:t>graduados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160">
                <a:solidFill>
                  <a:srgbClr val="FFFFFF"/>
                </a:solidFill>
                <a:latin typeface="Verdana"/>
                <a:cs typeface="Verdana"/>
              </a:rPr>
              <a:t>não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420">
                <a:solidFill>
                  <a:srgbClr val="FFFFFF"/>
                </a:solidFill>
                <a:latin typeface="Verdana"/>
                <a:cs typeface="Verdana"/>
              </a:rPr>
              <a:t>licenciados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125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190">
                <a:solidFill>
                  <a:srgbClr val="FFFFFF"/>
                </a:solidFill>
                <a:latin typeface="Verdana"/>
                <a:cs typeface="Verdana"/>
              </a:rPr>
              <a:t>cursos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19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dirty="0" sz="4250" spc="-3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4250" spc="170">
                <a:solidFill>
                  <a:srgbClr val="FFFFFF"/>
                </a:solidFill>
                <a:latin typeface="Verdana"/>
                <a:cs typeface="Verdana"/>
              </a:rPr>
              <a:t>segunda </a:t>
            </a:r>
            <a:r>
              <a:rPr dirty="0" sz="4250" spc="350">
                <a:solidFill>
                  <a:srgbClr val="FFFFFF"/>
                </a:solidFill>
                <a:latin typeface="Verdana"/>
                <a:cs typeface="Verdana"/>
              </a:rPr>
              <a:t>licenciatura).</a:t>
            </a:r>
            <a:endParaRPr sz="42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119251" y="4578230"/>
            <a:ext cx="605790" cy="563245"/>
            <a:chOff x="2119251" y="4578230"/>
            <a:chExt cx="605790" cy="563245"/>
          </a:xfrm>
        </p:grpSpPr>
        <p:sp>
          <p:nvSpPr>
            <p:cNvPr id="3" name="object 3" descr=""/>
            <p:cNvSpPr/>
            <p:nvPr/>
          </p:nvSpPr>
          <p:spPr>
            <a:xfrm>
              <a:off x="2121068" y="4581057"/>
              <a:ext cx="601345" cy="560070"/>
            </a:xfrm>
            <a:custGeom>
              <a:avLst/>
              <a:gdLst/>
              <a:ahLst/>
              <a:cxnLst/>
              <a:rect l="l" t="t" r="r" b="b"/>
              <a:pathLst>
                <a:path w="601344" h="560070">
                  <a:moveTo>
                    <a:pt x="278033" y="39684"/>
                  </a:moveTo>
                  <a:lnTo>
                    <a:pt x="358049" y="39684"/>
                  </a:lnTo>
                  <a:lnTo>
                    <a:pt x="357618" y="0"/>
                  </a:lnTo>
                  <a:lnTo>
                    <a:pt x="277549" y="888"/>
                  </a:lnTo>
                  <a:lnTo>
                    <a:pt x="278033" y="39684"/>
                  </a:lnTo>
                  <a:close/>
                </a:path>
                <a:path w="601344" h="560070">
                  <a:moveTo>
                    <a:pt x="238357" y="79234"/>
                  </a:moveTo>
                  <a:lnTo>
                    <a:pt x="398501" y="79234"/>
                  </a:lnTo>
                  <a:lnTo>
                    <a:pt x="398070" y="39590"/>
                  </a:lnTo>
                  <a:lnTo>
                    <a:pt x="366759" y="39926"/>
                  </a:lnTo>
                  <a:lnTo>
                    <a:pt x="278036" y="39926"/>
                  </a:lnTo>
                  <a:lnTo>
                    <a:pt x="278046" y="40734"/>
                  </a:lnTo>
                  <a:lnTo>
                    <a:pt x="286757" y="40734"/>
                  </a:lnTo>
                  <a:lnTo>
                    <a:pt x="237986" y="41273"/>
                  </a:lnTo>
                  <a:lnTo>
                    <a:pt x="238357" y="79234"/>
                  </a:lnTo>
                  <a:close/>
                </a:path>
                <a:path w="601344" h="560070">
                  <a:moveTo>
                    <a:pt x="278036" y="39926"/>
                  </a:moveTo>
                  <a:lnTo>
                    <a:pt x="366759" y="39926"/>
                  </a:lnTo>
                  <a:lnTo>
                    <a:pt x="366759" y="39590"/>
                  </a:lnTo>
                  <a:lnTo>
                    <a:pt x="358049" y="39684"/>
                  </a:lnTo>
                  <a:lnTo>
                    <a:pt x="278033" y="39684"/>
                  </a:lnTo>
                  <a:lnTo>
                    <a:pt x="278036" y="39926"/>
                  </a:lnTo>
                  <a:close/>
                </a:path>
                <a:path w="601344" h="560070">
                  <a:moveTo>
                    <a:pt x="278047" y="40828"/>
                  </a:moveTo>
                  <a:lnTo>
                    <a:pt x="286757" y="40734"/>
                  </a:lnTo>
                  <a:lnTo>
                    <a:pt x="278046" y="40734"/>
                  </a:lnTo>
                  <a:close/>
                </a:path>
                <a:path w="601344" h="560070">
                  <a:moveTo>
                    <a:pt x="238793" y="118676"/>
                  </a:moveTo>
                  <a:lnTo>
                    <a:pt x="438966" y="118676"/>
                  </a:lnTo>
                  <a:lnTo>
                    <a:pt x="438562" y="78965"/>
                  </a:lnTo>
                  <a:lnTo>
                    <a:pt x="407211" y="79409"/>
                  </a:lnTo>
                  <a:lnTo>
                    <a:pt x="238359" y="79409"/>
                  </a:lnTo>
                  <a:lnTo>
                    <a:pt x="238363" y="79880"/>
                  </a:lnTo>
                  <a:lnTo>
                    <a:pt x="358493" y="79880"/>
                  </a:lnTo>
                  <a:lnTo>
                    <a:pt x="358789" y="106521"/>
                  </a:lnTo>
                  <a:lnTo>
                    <a:pt x="238658" y="106521"/>
                  </a:lnTo>
                  <a:lnTo>
                    <a:pt x="238793" y="118676"/>
                  </a:lnTo>
                  <a:close/>
                </a:path>
                <a:path w="601344" h="560070">
                  <a:moveTo>
                    <a:pt x="238359" y="79409"/>
                  </a:moveTo>
                  <a:lnTo>
                    <a:pt x="407211" y="79409"/>
                  </a:lnTo>
                  <a:lnTo>
                    <a:pt x="407211" y="79140"/>
                  </a:lnTo>
                  <a:lnTo>
                    <a:pt x="398501" y="79234"/>
                  </a:lnTo>
                  <a:lnTo>
                    <a:pt x="238357" y="79234"/>
                  </a:lnTo>
                  <a:lnTo>
                    <a:pt x="238359" y="79409"/>
                  </a:lnTo>
                  <a:close/>
                </a:path>
                <a:path w="601344" h="560070">
                  <a:moveTo>
                    <a:pt x="238658" y="106521"/>
                  </a:moveTo>
                  <a:lnTo>
                    <a:pt x="358789" y="106521"/>
                  </a:lnTo>
                  <a:lnTo>
                    <a:pt x="358493" y="79880"/>
                  </a:lnTo>
                  <a:lnTo>
                    <a:pt x="238363" y="79880"/>
                  </a:lnTo>
                  <a:lnTo>
                    <a:pt x="238375" y="81105"/>
                  </a:lnTo>
                  <a:lnTo>
                    <a:pt x="247086" y="81105"/>
                  </a:lnTo>
                  <a:lnTo>
                    <a:pt x="238376" y="81213"/>
                  </a:lnTo>
                  <a:lnTo>
                    <a:pt x="238658" y="106521"/>
                  </a:lnTo>
                  <a:close/>
                </a:path>
                <a:path w="601344" h="560070">
                  <a:moveTo>
                    <a:pt x="238376" y="81213"/>
                  </a:moveTo>
                  <a:lnTo>
                    <a:pt x="247086" y="81105"/>
                  </a:lnTo>
                  <a:lnTo>
                    <a:pt x="238375" y="81105"/>
                  </a:lnTo>
                  <a:close/>
                </a:path>
                <a:path w="601344" h="560070">
                  <a:moveTo>
                    <a:pt x="79293" y="173061"/>
                  </a:moveTo>
                  <a:lnTo>
                    <a:pt x="239399" y="173061"/>
                  </a:lnTo>
                  <a:lnTo>
                    <a:pt x="238376" y="81226"/>
                  </a:lnTo>
                  <a:lnTo>
                    <a:pt x="198369" y="81657"/>
                  </a:lnTo>
                  <a:lnTo>
                    <a:pt x="199257" y="161538"/>
                  </a:lnTo>
                  <a:lnTo>
                    <a:pt x="79180" y="162897"/>
                  </a:lnTo>
                  <a:lnTo>
                    <a:pt x="79293" y="173061"/>
                  </a:lnTo>
                  <a:close/>
                </a:path>
                <a:path w="601344" h="560070">
                  <a:moveTo>
                    <a:pt x="239233" y="158159"/>
                  </a:moveTo>
                  <a:lnTo>
                    <a:pt x="479391" y="158159"/>
                  </a:lnTo>
                  <a:lnTo>
                    <a:pt x="478947" y="118515"/>
                  </a:lnTo>
                  <a:lnTo>
                    <a:pt x="447676" y="118865"/>
                  </a:lnTo>
                  <a:lnTo>
                    <a:pt x="238796" y="118865"/>
                  </a:lnTo>
                  <a:lnTo>
                    <a:pt x="239233" y="158159"/>
                  </a:lnTo>
                  <a:close/>
                </a:path>
                <a:path w="601344" h="560070">
                  <a:moveTo>
                    <a:pt x="238796" y="118865"/>
                  </a:moveTo>
                  <a:lnTo>
                    <a:pt x="447676" y="118865"/>
                  </a:lnTo>
                  <a:lnTo>
                    <a:pt x="447676" y="118582"/>
                  </a:lnTo>
                  <a:lnTo>
                    <a:pt x="438966" y="118676"/>
                  </a:lnTo>
                  <a:lnTo>
                    <a:pt x="238793" y="118676"/>
                  </a:lnTo>
                  <a:lnTo>
                    <a:pt x="238796" y="118865"/>
                  </a:lnTo>
                  <a:close/>
                </a:path>
                <a:path w="601344" h="560070">
                  <a:moveTo>
                    <a:pt x="79567" y="197628"/>
                  </a:moveTo>
                  <a:lnTo>
                    <a:pt x="519843" y="197628"/>
                  </a:lnTo>
                  <a:lnTo>
                    <a:pt x="519412" y="157984"/>
                  </a:lnTo>
                  <a:lnTo>
                    <a:pt x="488101" y="158334"/>
                  </a:lnTo>
                  <a:lnTo>
                    <a:pt x="239235" y="158334"/>
                  </a:lnTo>
                  <a:lnTo>
                    <a:pt x="239399" y="173061"/>
                  </a:lnTo>
                  <a:lnTo>
                    <a:pt x="79293" y="173061"/>
                  </a:lnTo>
                  <a:lnTo>
                    <a:pt x="79567" y="197628"/>
                  </a:lnTo>
                  <a:close/>
                </a:path>
                <a:path w="601344" h="560070">
                  <a:moveTo>
                    <a:pt x="239235" y="158334"/>
                  </a:moveTo>
                  <a:lnTo>
                    <a:pt x="488101" y="158334"/>
                  </a:lnTo>
                  <a:lnTo>
                    <a:pt x="488101" y="158065"/>
                  </a:lnTo>
                  <a:lnTo>
                    <a:pt x="479391" y="158159"/>
                  </a:lnTo>
                  <a:lnTo>
                    <a:pt x="239233" y="158159"/>
                  </a:lnTo>
                  <a:lnTo>
                    <a:pt x="239235" y="158334"/>
                  </a:lnTo>
                  <a:close/>
                </a:path>
                <a:path w="601344" h="560070">
                  <a:moveTo>
                    <a:pt x="39940" y="237111"/>
                  </a:moveTo>
                  <a:lnTo>
                    <a:pt x="560376" y="237111"/>
                  </a:lnTo>
                  <a:lnTo>
                    <a:pt x="559932" y="197426"/>
                  </a:lnTo>
                  <a:lnTo>
                    <a:pt x="528553" y="197817"/>
                  </a:lnTo>
                  <a:lnTo>
                    <a:pt x="79569" y="197817"/>
                  </a:lnTo>
                  <a:lnTo>
                    <a:pt x="79575" y="198355"/>
                  </a:lnTo>
                  <a:lnTo>
                    <a:pt x="479903" y="198355"/>
                  </a:lnTo>
                  <a:lnTo>
                    <a:pt x="480051" y="211668"/>
                  </a:lnTo>
                  <a:lnTo>
                    <a:pt x="39657" y="211668"/>
                  </a:lnTo>
                  <a:lnTo>
                    <a:pt x="39940" y="237111"/>
                  </a:lnTo>
                  <a:close/>
                </a:path>
                <a:path w="601344" h="560070">
                  <a:moveTo>
                    <a:pt x="79569" y="197817"/>
                  </a:moveTo>
                  <a:lnTo>
                    <a:pt x="528553" y="197817"/>
                  </a:lnTo>
                  <a:lnTo>
                    <a:pt x="528553" y="197534"/>
                  </a:lnTo>
                  <a:lnTo>
                    <a:pt x="519843" y="197628"/>
                  </a:lnTo>
                  <a:lnTo>
                    <a:pt x="79567" y="197628"/>
                  </a:lnTo>
                  <a:lnTo>
                    <a:pt x="79569" y="197817"/>
                  </a:lnTo>
                  <a:close/>
                </a:path>
                <a:path w="601344" h="560070">
                  <a:moveTo>
                    <a:pt x="39657" y="211668"/>
                  </a:moveTo>
                  <a:lnTo>
                    <a:pt x="480051" y="211668"/>
                  </a:lnTo>
                  <a:lnTo>
                    <a:pt x="479903" y="198355"/>
                  </a:lnTo>
                  <a:lnTo>
                    <a:pt x="79575" y="198355"/>
                  </a:lnTo>
                  <a:lnTo>
                    <a:pt x="79624" y="202811"/>
                  </a:lnTo>
                  <a:lnTo>
                    <a:pt x="39563" y="203228"/>
                  </a:lnTo>
                  <a:lnTo>
                    <a:pt x="39657" y="211668"/>
                  </a:lnTo>
                  <a:close/>
                </a:path>
                <a:path w="601344" h="560070">
                  <a:moveTo>
                    <a:pt x="283755" y="559999"/>
                  </a:moveTo>
                  <a:lnTo>
                    <a:pt x="363811" y="559110"/>
                  </a:lnTo>
                  <a:lnTo>
                    <a:pt x="363380" y="519157"/>
                  </a:lnTo>
                  <a:lnTo>
                    <a:pt x="403387" y="518712"/>
                  </a:lnTo>
                  <a:lnTo>
                    <a:pt x="402943" y="478799"/>
                  </a:lnTo>
                  <a:lnTo>
                    <a:pt x="442951" y="478355"/>
                  </a:lnTo>
                  <a:lnTo>
                    <a:pt x="442507" y="438428"/>
                  </a:lnTo>
                  <a:lnTo>
                    <a:pt x="482568" y="437984"/>
                  </a:lnTo>
                  <a:lnTo>
                    <a:pt x="482124" y="398030"/>
                  </a:lnTo>
                  <a:lnTo>
                    <a:pt x="522132" y="397586"/>
                  </a:lnTo>
                  <a:lnTo>
                    <a:pt x="521687" y="357672"/>
                  </a:lnTo>
                  <a:lnTo>
                    <a:pt x="561708" y="357228"/>
                  </a:lnTo>
                  <a:lnTo>
                    <a:pt x="561264" y="317301"/>
                  </a:lnTo>
                  <a:lnTo>
                    <a:pt x="601312" y="316870"/>
                  </a:lnTo>
                  <a:lnTo>
                    <a:pt x="600424" y="236990"/>
                  </a:lnTo>
                  <a:lnTo>
                    <a:pt x="39941" y="237286"/>
                  </a:lnTo>
                  <a:lnTo>
                    <a:pt x="39947" y="237811"/>
                  </a:lnTo>
                  <a:lnTo>
                    <a:pt x="529064" y="237811"/>
                  </a:lnTo>
                  <a:lnTo>
                    <a:pt x="520355" y="237905"/>
                  </a:lnTo>
                  <a:lnTo>
                    <a:pt x="39948" y="237905"/>
                  </a:lnTo>
                  <a:lnTo>
                    <a:pt x="40007" y="243195"/>
                  </a:lnTo>
                  <a:lnTo>
                    <a:pt x="0" y="243613"/>
                  </a:lnTo>
                  <a:lnTo>
                    <a:pt x="883" y="323063"/>
                  </a:lnTo>
                  <a:lnTo>
                    <a:pt x="40896" y="323063"/>
                  </a:lnTo>
                  <a:lnTo>
                    <a:pt x="41335" y="362532"/>
                  </a:lnTo>
                  <a:lnTo>
                    <a:pt x="81388" y="362532"/>
                  </a:lnTo>
                  <a:lnTo>
                    <a:pt x="81817" y="401126"/>
                  </a:lnTo>
                  <a:lnTo>
                    <a:pt x="201909" y="401126"/>
                  </a:lnTo>
                  <a:lnTo>
                    <a:pt x="202792" y="480562"/>
                  </a:lnTo>
                  <a:lnTo>
                    <a:pt x="242818" y="480562"/>
                  </a:lnTo>
                  <a:lnTo>
                    <a:pt x="243245" y="520045"/>
                  </a:lnTo>
                  <a:lnTo>
                    <a:pt x="283311" y="520045"/>
                  </a:lnTo>
                  <a:lnTo>
                    <a:pt x="283755" y="559999"/>
                  </a:lnTo>
                  <a:close/>
                </a:path>
                <a:path w="601344" h="560070">
                  <a:moveTo>
                    <a:pt x="39941" y="237286"/>
                  </a:moveTo>
                  <a:lnTo>
                    <a:pt x="569072" y="237286"/>
                  </a:lnTo>
                  <a:lnTo>
                    <a:pt x="569072" y="237017"/>
                  </a:lnTo>
                  <a:lnTo>
                    <a:pt x="560376" y="237111"/>
                  </a:lnTo>
                  <a:lnTo>
                    <a:pt x="39940" y="237111"/>
                  </a:lnTo>
                  <a:lnTo>
                    <a:pt x="39941" y="237286"/>
                  </a:lnTo>
                  <a:close/>
                </a:path>
                <a:path w="601344" h="560070">
                  <a:moveTo>
                    <a:pt x="520355" y="237905"/>
                  </a:moveTo>
                  <a:lnTo>
                    <a:pt x="529064" y="237811"/>
                  </a:lnTo>
                  <a:lnTo>
                    <a:pt x="520355" y="237811"/>
                  </a:lnTo>
                  <a:close/>
                </a:path>
                <a:path w="601344" h="560070">
                  <a:moveTo>
                    <a:pt x="39948" y="237905"/>
                  </a:moveTo>
                  <a:lnTo>
                    <a:pt x="520355" y="237905"/>
                  </a:lnTo>
                  <a:lnTo>
                    <a:pt x="39947" y="237811"/>
                  </a:lnTo>
                  <a:close/>
                </a:path>
                <a:path w="601344" h="560070">
                  <a:moveTo>
                    <a:pt x="888" y="323493"/>
                  </a:moveTo>
                  <a:lnTo>
                    <a:pt x="40896" y="323063"/>
                  </a:lnTo>
                  <a:lnTo>
                    <a:pt x="883" y="323063"/>
                  </a:lnTo>
                  <a:lnTo>
                    <a:pt x="888" y="323493"/>
                  </a:lnTo>
                  <a:close/>
                </a:path>
                <a:path w="601344" h="560070">
                  <a:moveTo>
                    <a:pt x="41340" y="362976"/>
                  </a:moveTo>
                  <a:lnTo>
                    <a:pt x="81388" y="362532"/>
                  </a:lnTo>
                  <a:lnTo>
                    <a:pt x="41335" y="362532"/>
                  </a:lnTo>
                  <a:lnTo>
                    <a:pt x="41340" y="362976"/>
                  </a:lnTo>
                  <a:close/>
                </a:path>
                <a:path w="601344" h="560070">
                  <a:moveTo>
                    <a:pt x="81832" y="402459"/>
                  </a:moveTo>
                  <a:lnTo>
                    <a:pt x="201909" y="401126"/>
                  </a:lnTo>
                  <a:lnTo>
                    <a:pt x="81817" y="401126"/>
                  </a:lnTo>
                  <a:lnTo>
                    <a:pt x="81832" y="402459"/>
                  </a:lnTo>
                  <a:close/>
                </a:path>
                <a:path w="601344" h="560070">
                  <a:moveTo>
                    <a:pt x="202797" y="481007"/>
                  </a:moveTo>
                  <a:lnTo>
                    <a:pt x="242818" y="480562"/>
                  </a:lnTo>
                  <a:lnTo>
                    <a:pt x="202792" y="480562"/>
                  </a:lnTo>
                  <a:lnTo>
                    <a:pt x="202797" y="481007"/>
                  </a:lnTo>
                  <a:close/>
                </a:path>
                <a:path w="601344" h="560070">
                  <a:moveTo>
                    <a:pt x="243249" y="520476"/>
                  </a:moveTo>
                  <a:lnTo>
                    <a:pt x="283311" y="520045"/>
                  </a:lnTo>
                  <a:lnTo>
                    <a:pt x="243245" y="520045"/>
                  </a:lnTo>
                  <a:lnTo>
                    <a:pt x="243249" y="520476"/>
                  </a:lnTo>
                  <a:close/>
                </a:path>
              </a:pathLst>
            </a:custGeom>
            <a:solidFill>
              <a:srgbClr val="73A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39213" y="4659438"/>
              <a:ext cx="203200" cy="199390"/>
            </a:xfrm>
            <a:custGeom>
              <a:avLst/>
              <a:gdLst/>
              <a:ahLst/>
              <a:cxnLst/>
              <a:rect l="l" t="t" r="r" b="b"/>
              <a:pathLst>
                <a:path w="203200" h="199389">
                  <a:moveTo>
                    <a:pt x="40551" y="40119"/>
                  </a:moveTo>
                  <a:lnTo>
                    <a:pt x="40119" y="0"/>
                  </a:lnTo>
                  <a:lnTo>
                    <a:pt x="0" y="444"/>
                  </a:lnTo>
                  <a:lnTo>
                    <a:pt x="444" y="40563"/>
                  </a:lnTo>
                  <a:lnTo>
                    <a:pt x="40551" y="40119"/>
                  </a:lnTo>
                  <a:close/>
                </a:path>
                <a:path w="203200" h="199389">
                  <a:moveTo>
                    <a:pt x="121589" y="119367"/>
                  </a:moveTo>
                  <a:lnTo>
                    <a:pt x="121145" y="79298"/>
                  </a:lnTo>
                  <a:lnTo>
                    <a:pt x="81076" y="79743"/>
                  </a:lnTo>
                  <a:lnTo>
                    <a:pt x="81521" y="119811"/>
                  </a:lnTo>
                  <a:lnTo>
                    <a:pt x="121589" y="119367"/>
                  </a:lnTo>
                  <a:close/>
                </a:path>
                <a:path w="203200" h="199389">
                  <a:moveTo>
                    <a:pt x="162153" y="159054"/>
                  </a:moveTo>
                  <a:lnTo>
                    <a:pt x="161709" y="118935"/>
                  </a:lnTo>
                  <a:lnTo>
                    <a:pt x="121602" y="119380"/>
                  </a:lnTo>
                  <a:lnTo>
                    <a:pt x="122047" y="159499"/>
                  </a:lnTo>
                  <a:lnTo>
                    <a:pt x="162153" y="159054"/>
                  </a:lnTo>
                  <a:close/>
                </a:path>
                <a:path w="203200" h="199389">
                  <a:moveTo>
                    <a:pt x="202666" y="198666"/>
                  </a:moveTo>
                  <a:lnTo>
                    <a:pt x="202222" y="158597"/>
                  </a:lnTo>
                  <a:lnTo>
                    <a:pt x="162153" y="159029"/>
                  </a:lnTo>
                  <a:lnTo>
                    <a:pt x="162585" y="199110"/>
                  </a:lnTo>
                  <a:lnTo>
                    <a:pt x="202666" y="198666"/>
                  </a:lnTo>
                  <a:close/>
                </a:path>
              </a:pathLst>
            </a:custGeom>
            <a:solidFill>
              <a:srgbClr val="A7D5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160322" y="4782374"/>
              <a:ext cx="403225" cy="319405"/>
            </a:xfrm>
            <a:custGeom>
              <a:avLst/>
              <a:gdLst/>
              <a:ahLst/>
              <a:cxnLst/>
              <a:rect l="l" t="t" r="r" b="b"/>
              <a:pathLst>
                <a:path w="403225" h="319404">
                  <a:moveTo>
                    <a:pt x="243680" y="318957"/>
                  </a:moveTo>
                  <a:lnTo>
                    <a:pt x="323884" y="318068"/>
                  </a:lnTo>
                  <a:lnTo>
                    <a:pt x="323426" y="277993"/>
                  </a:lnTo>
                  <a:lnTo>
                    <a:pt x="363514" y="277549"/>
                  </a:lnTo>
                  <a:lnTo>
                    <a:pt x="363070" y="237474"/>
                  </a:lnTo>
                  <a:lnTo>
                    <a:pt x="403145" y="237030"/>
                  </a:lnTo>
                  <a:lnTo>
                    <a:pt x="402701" y="196915"/>
                  </a:lnTo>
                  <a:lnTo>
                    <a:pt x="322538" y="197803"/>
                  </a:lnTo>
                  <a:lnTo>
                    <a:pt x="322995" y="237918"/>
                  </a:lnTo>
                  <a:lnTo>
                    <a:pt x="282866" y="238363"/>
                  </a:lnTo>
                  <a:lnTo>
                    <a:pt x="281534" y="118097"/>
                  </a:lnTo>
                  <a:lnTo>
                    <a:pt x="161269" y="119417"/>
                  </a:lnTo>
                  <a:lnTo>
                    <a:pt x="160824" y="79301"/>
                  </a:lnTo>
                  <a:lnTo>
                    <a:pt x="120749" y="79746"/>
                  </a:lnTo>
                  <a:lnTo>
                    <a:pt x="120305" y="39671"/>
                  </a:lnTo>
                  <a:lnTo>
                    <a:pt x="80190" y="40115"/>
                  </a:lnTo>
                  <a:lnTo>
                    <a:pt x="79746" y="0"/>
                  </a:lnTo>
                  <a:lnTo>
                    <a:pt x="39671" y="444"/>
                  </a:lnTo>
                  <a:lnTo>
                    <a:pt x="40115" y="40559"/>
                  </a:lnTo>
                  <a:lnTo>
                    <a:pt x="0" y="41003"/>
                  </a:lnTo>
                  <a:lnTo>
                    <a:pt x="888" y="121207"/>
                  </a:lnTo>
                  <a:lnTo>
                    <a:pt x="41003" y="120749"/>
                  </a:lnTo>
                  <a:lnTo>
                    <a:pt x="41448" y="160838"/>
                  </a:lnTo>
                  <a:lnTo>
                    <a:pt x="201788" y="159061"/>
                  </a:lnTo>
                  <a:lnTo>
                    <a:pt x="203120" y="279326"/>
                  </a:lnTo>
                  <a:lnTo>
                    <a:pt x="243236" y="278882"/>
                  </a:lnTo>
                  <a:lnTo>
                    <a:pt x="243680" y="318957"/>
                  </a:lnTo>
                  <a:close/>
                </a:path>
              </a:pathLst>
            </a:custGeom>
            <a:solidFill>
              <a:srgbClr val="4F733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119249" y="4578235"/>
              <a:ext cx="605790" cy="561975"/>
            </a:xfrm>
            <a:custGeom>
              <a:avLst/>
              <a:gdLst/>
              <a:ahLst/>
              <a:cxnLst/>
              <a:rect l="l" t="t" r="r" b="b"/>
              <a:pathLst>
                <a:path w="605789" h="561975">
                  <a:moveTo>
                    <a:pt x="605523" y="320662"/>
                  </a:moveTo>
                  <a:lnTo>
                    <a:pt x="604608" y="238328"/>
                  </a:lnTo>
                  <a:lnTo>
                    <a:pt x="564438" y="238772"/>
                  </a:lnTo>
                  <a:lnTo>
                    <a:pt x="563994" y="198589"/>
                  </a:lnTo>
                  <a:lnTo>
                    <a:pt x="563181" y="198602"/>
                  </a:lnTo>
                  <a:lnTo>
                    <a:pt x="563181" y="319125"/>
                  </a:lnTo>
                  <a:lnTo>
                    <a:pt x="523024" y="319570"/>
                  </a:lnTo>
                  <a:lnTo>
                    <a:pt x="523468" y="359702"/>
                  </a:lnTo>
                  <a:lnTo>
                    <a:pt x="483323" y="360146"/>
                  </a:lnTo>
                  <a:lnTo>
                    <a:pt x="483768" y="400291"/>
                  </a:lnTo>
                  <a:lnTo>
                    <a:pt x="443572" y="400735"/>
                  </a:lnTo>
                  <a:lnTo>
                    <a:pt x="444017" y="440918"/>
                  </a:lnTo>
                  <a:lnTo>
                    <a:pt x="403860" y="441363"/>
                  </a:lnTo>
                  <a:lnTo>
                    <a:pt x="404304" y="481520"/>
                  </a:lnTo>
                  <a:lnTo>
                    <a:pt x="364147" y="481965"/>
                  </a:lnTo>
                  <a:lnTo>
                    <a:pt x="364591" y="522109"/>
                  </a:lnTo>
                  <a:lnTo>
                    <a:pt x="286258" y="522973"/>
                  </a:lnTo>
                  <a:lnTo>
                    <a:pt x="285813" y="482828"/>
                  </a:lnTo>
                  <a:lnTo>
                    <a:pt x="245618" y="483273"/>
                  </a:lnTo>
                  <a:lnTo>
                    <a:pt x="245160" y="440918"/>
                  </a:lnTo>
                  <a:lnTo>
                    <a:pt x="244792" y="400291"/>
                  </a:lnTo>
                  <a:lnTo>
                    <a:pt x="244386" y="362800"/>
                  </a:lnTo>
                  <a:lnTo>
                    <a:pt x="177419" y="363537"/>
                  </a:lnTo>
                  <a:lnTo>
                    <a:pt x="83642" y="364578"/>
                  </a:lnTo>
                  <a:lnTo>
                    <a:pt x="83223" y="324446"/>
                  </a:lnTo>
                  <a:lnTo>
                    <a:pt x="43027" y="324891"/>
                  </a:lnTo>
                  <a:lnTo>
                    <a:pt x="42595" y="285711"/>
                  </a:lnTo>
                  <a:lnTo>
                    <a:pt x="42265" y="285711"/>
                  </a:lnTo>
                  <a:lnTo>
                    <a:pt x="42532" y="285699"/>
                  </a:lnTo>
                  <a:lnTo>
                    <a:pt x="42100" y="246557"/>
                  </a:lnTo>
                  <a:lnTo>
                    <a:pt x="82296" y="246113"/>
                  </a:lnTo>
                  <a:lnTo>
                    <a:pt x="81978" y="205930"/>
                  </a:lnTo>
                  <a:lnTo>
                    <a:pt x="242646" y="204165"/>
                  </a:lnTo>
                  <a:lnTo>
                    <a:pt x="241312" y="83693"/>
                  </a:lnTo>
                  <a:lnTo>
                    <a:pt x="281508" y="83235"/>
                  </a:lnTo>
                  <a:lnTo>
                    <a:pt x="281063" y="43091"/>
                  </a:lnTo>
                  <a:lnTo>
                    <a:pt x="359397" y="42227"/>
                  </a:lnTo>
                  <a:lnTo>
                    <a:pt x="359829" y="81699"/>
                  </a:lnTo>
                  <a:lnTo>
                    <a:pt x="359829" y="81927"/>
                  </a:lnTo>
                  <a:lnTo>
                    <a:pt x="359841" y="82372"/>
                  </a:lnTo>
                  <a:lnTo>
                    <a:pt x="399986" y="81927"/>
                  </a:lnTo>
                  <a:lnTo>
                    <a:pt x="400431" y="121437"/>
                  </a:lnTo>
                  <a:lnTo>
                    <a:pt x="400431" y="121666"/>
                  </a:lnTo>
                  <a:lnTo>
                    <a:pt x="400431" y="122110"/>
                  </a:lnTo>
                  <a:lnTo>
                    <a:pt x="440588" y="121666"/>
                  </a:lnTo>
                  <a:lnTo>
                    <a:pt x="441032" y="161137"/>
                  </a:lnTo>
                  <a:lnTo>
                    <a:pt x="441032" y="161366"/>
                  </a:lnTo>
                  <a:lnTo>
                    <a:pt x="441032" y="161810"/>
                  </a:lnTo>
                  <a:lnTo>
                    <a:pt x="481228" y="161366"/>
                  </a:lnTo>
                  <a:lnTo>
                    <a:pt x="481672" y="200837"/>
                  </a:lnTo>
                  <a:lnTo>
                    <a:pt x="481672" y="201066"/>
                  </a:lnTo>
                  <a:lnTo>
                    <a:pt x="481672" y="201523"/>
                  </a:lnTo>
                  <a:lnTo>
                    <a:pt x="521843" y="201066"/>
                  </a:lnTo>
                  <a:lnTo>
                    <a:pt x="522287" y="240639"/>
                  </a:lnTo>
                  <a:lnTo>
                    <a:pt x="522287" y="240804"/>
                  </a:lnTo>
                  <a:lnTo>
                    <a:pt x="522287" y="241261"/>
                  </a:lnTo>
                  <a:lnTo>
                    <a:pt x="562444" y="240804"/>
                  </a:lnTo>
                  <a:lnTo>
                    <a:pt x="562876" y="279946"/>
                  </a:lnTo>
                  <a:lnTo>
                    <a:pt x="563181" y="319125"/>
                  </a:lnTo>
                  <a:lnTo>
                    <a:pt x="563181" y="198602"/>
                  </a:lnTo>
                  <a:lnTo>
                    <a:pt x="523836" y="199034"/>
                  </a:lnTo>
                  <a:lnTo>
                    <a:pt x="523341" y="158889"/>
                  </a:lnTo>
                  <a:lnTo>
                    <a:pt x="483184" y="159334"/>
                  </a:lnTo>
                  <a:lnTo>
                    <a:pt x="482739" y="119189"/>
                  </a:lnTo>
                  <a:lnTo>
                    <a:pt x="442544" y="119634"/>
                  </a:lnTo>
                  <a:lnTo>
                    <a:pt x="442099" y="79438"/>
                  </a:lnTo>
                  <a:lnTo>
                    <a:pt x="401942" y="79883"/>
                  </a:lnTo>
                  <a:lnTo>
                    <a:pt x="401497" y="39738"/>
                  </a:lnTo>
                  <a:lnTo>
                    <a:pt x="361340" y="40182"/>
                  </a:lnTo>
                  <a:lnTo>
                    <a:pt x="360883" y="0"/>
                  </a:lnTo>
                  <a:lnTo>
                    <a:pt x="299110" y="685"/>
                  </a:lnTo>
                  <a:lnTo>
                    <a:pt x="278511" y="914"/>
                  </a:lnTo>
                  <a:lnTo>
                    <a:pt x="278955" y="41097"/>
                  </a:lnTo>
                  <a:lnTo>
                    <a:pt x="238760" y="41541"/>
                  </a:lnTo>
                  <a:lnTo>
                    <a:pt x="239204" y="81686"/>
                  </a:lnTo>
                  <a:lnTo>
                    <a:pt x="199047" y="82130"/>
                  </a:lnTo>
                  <a:lnTo>
                    <a:pt x="199936" y="162471"/>
                  </a:lnTo>
                  <a:lnTo>
                    <a:pt x="79438" y="163804"/>
                  </a:lnTo>
                  <a:lnTo>
                    <a:pt x="79883" y="203949"/>
                  </a:lnTo>
                  <a:lnTo>
                    <a:pt x="39674" y="204393"/>
                  </a:lnTo>
                  <a:lnTo>
                    <a:pt x="40132" y="244576"/>
                  </a:lnTo>
                  <a:lnTo>
                    <a:pt x="0" y="245021"/>
                  </a:lnTo>
                  <a:lnTo>
                    <a:pt x="901" y="326682"/>
                  </a:lnTo>
                  <a:lnTo>
                    <a:pt x="901" y="326910"/>
                  </a:lnTo>
                  <a:lnTo>
                    <a:pt x="914" y="327355"/>
                  </a:lnTo>
                  <a:lnTo>
                    <a:pt x="41071" y="326910"/>
                  </a:lnTo>
                  <a:lnTo>
                    <a:pt x="41503" y="366382"/>
                  </a:lnTo>
                  <a:lnTo>
                    <a:pt x="41503" y="366610"/>
                  </a:lnTo>
                  <a:lnTo>
                    <a:pt x="41516" y="367055"/>
                  </a:lnTo>
                  <a:lnTo>
                    <a:pt x="81711" y="366610"/>
                  </a:lnTo>
                  <a:lnTo>
                    <a:pt x="82143" y="406082"/>
                  </a:lnTo>
                  <a:lnTo>
                    <a:pt x="82156" y="406768"/>
                  </a:lnTo>
                  <a:lnTo>
                    <a:pt x="202653" y="405422"/>
                  </a:lnTo>
                  <a:lnTo>
                    <a:pt x="203542" y="485076"/>
                  </a:lnTo>
                  <a:lnTo>
                    <a:pt x="203542" y="485317"/>
                  </a:lnTo>
                  <a:lnTo>
                    <a:pt x="203542" y="485762"/>
                  </a:lnTo>
                  <a:lnTo>
                    <a:pt x="243700" y="485317"/>
                  </a:lnTo>
                  <a:lnTo>
                    <a:pt x="244157" y="524776"/>
                  </a:lnTo>
                  <a:lnTo>
                    <a:pt x="244157" y="525018"/>
                  </a:lnTo>
                  <a:lnTo>
                    <a:pt x="244157" y="525462"/>
                  </a:lnTo>
                  <a:lnTo>
                    <a:pt x="284353" y="525018"/>
                  </a:lnTo>
                  <a:lnTo>
                    <a:pt x="284759" y="561898"/>
                  </a:lnTo>
                  <a:lnTo>
                    <a:pt x="285064" y="561898"/>
                  </a:lnTo>
                  <a:lnTo>
                    <a:pt x="285356" y="561898"/>
                  </a:lnTo>
                  <a:lnTo>
                    <a:pt x="366471" y="561898"/>
                  </a:lnTo>
                  <a:lnTo>
                    <a:pt x="366776" y="561898"/>
                  </a:lnTo>
                  <a:lnTo>
                    <a:pt x="367144" y="561898"/>
                  </a:lnTo>
                  <a:lnTo>
                    <a:pt x="366725" y="524103"/>
                  </a:lnTo>
                  <a:lnTo>
                    <a:pt x="406882" y="523659"/>
                  </a:lnTo>
                  <a:lnTo>
                    <a:pt x="406438" y="483514"/>
                  </a:lnTo>
                  <a:lnTo>
                    <a:pt x="446595" y="483069"/>
                  </a:lnTo>
                  <a:lnTo>
                    <a:pt x="446151" y="442925"/>
                  </a:lnTo>
                  <a:lnTo>
                    <a:pt x="486346" y="442480"/>
                  </a:lnTo>
                  <a:lnTo>
                    <a:pt x="485902" y="402285"/>
                  </a:lnTo>
                  <a:lnTo>
                    <a:pt x="526059" y="401840"/>
                  </a:lnTo>
                  <a:lnTo>
                    <a:pt x="525614" y="361696"/>
                  </a:lnTo>
                  <a:lnTo>
                    <a:pt x="565772" y="361251"/>
                  </a:lnTo>
                  <a:lnTo>
                    <a:pt x="565327" y="321106"/>
                  </a:lnTo>
                  <a:lnTo>
                    <a:pt x="605523" y="3206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2581773" y="5612874"/>
            <a:ext cx="605790" cy="563245"/>
            <a:chOff x="2581773" y="5612874"/>
            <a:chExt cx="605790" cy="563245"/>
          </a:xfrm>
        </p:grpSpPr>
        <p:sp>
          <p:nvSpPr>
            <p:cNvPr id="8" name="object 8" descr=""/>
            <p:cNvSpPr/>
            <p:nvPr/>
          </p:nvSpPr>
          <p:spPr>
            <a:xfrm>
              <a:off x="2583590" y="5615701"/>
              <a:ext cx="601345" cy="560070"/>
            </a:xfrm>
            <a:custGeom>
              <a:avLst/>
              <a:gdLst/>
              <a:ahLst/>
              <a:cxnLst/>
              <a:rect l="l" t="t" r="r" b="b"/>
              <a:pathLst>
                <a:path w="601344" h="560070">
                  <a:moveTo>
                    <a:pt x="278033" y="39684"/>
                  </a:moveTo>
                  <a:lnTo>
                    <a:pt x="358049" y="39684"/>
                  </a:lnTo>
                  <a:lnTo>
                    <a:pt x="357618" y="0"/>
                  </a:lnTo>
                  <a:lnTo>
                    <a:pt x="277549" y="888"/>
                  </a:lnTo>
                  <a:lnTo>
                    <a:pt x="278033" y="39684"/>
                  </a:lnTo>
                  <a:close/>
                </a:path>
                <a:path w="601344" h="560070">
                  <a:moveTo>
                    <a:pt x="238357" y="79234"/>
                  </a:moveTo>
                  <a:lnTo>
                    <a:pt x="398501" y="79234"/>
                  </a:lnTo>
                  <a:lnTo>
                    <a:pt x="398070" y="39590"/>
                  </a:lnTo>
                  <a:lnTo>
                    <a:pt x="366759" y="39926"/>
                  </a:lnTo>
                  <a:lnTo>
                    <a:pt x="278036" y="39926"/>
                  </a:lnTo>
                  <a:lnTo>
                    <a:pt x="278046" y="40734"/>
                  </a:lnTo>
                  <a:lnTo>
                    <a:pt x="286757" y="40734"/>
                  </a:lnTo>
                  <a:lnTo>
                    <a:pt x="237986" y="41273"/>
                  </a:lnTo>
                  <a:lnTo>
                    <a:pt x="238357" y="79234"/>
                  </a:lnTo>
                  <a:close/>
                </a:path>
                <a:path w="601344" h="560070">
                  <a:moveTo>
                    <a:pt x="278036" y="39926"/>
                  </a:moveTo>
                  <a:lnTo>
                    <a:pt x="366759" y="39926"/>
                  </a:lnTo>
                  <a:lnTo>
                    <a:pt x="366759" y="39590"/>
                  </a:lnTo>
                  <a:lnTo>
                    <a:pt x="358049" y="39684"/>
                  </a:lnTo>
                  <a:lnTo>
                    <a:pt x="278033" y="39684"/>
                  </a:lnTo>
                  <a:lnTo>
                    <a:pt x="278036" y="39926"/>
                  </a:lnTo>
                  <a:close/>
                </a:path>
                <a:path w="601344" h="560070">
                  <a:moveTo>
                    <a:pt x="278047" y="40828"/>
                  </a:moveTo>
                  <a:lnTo>
                    <a:pt x="286757" y="40734"/>
                  </a:lnTo>
                  <a:lnTo>
                    <a:pt x="278046" y="40734"/>
                  </a:lnTo>
                  <a:close/>
                </a:path>
                <a:path w="601344" h="560070">
                  <a:moveTo>
                    <a:pt x="238793" y="118676"/>
                  </a:moveTo>
                  <a:lnTo>
                    <a:pt x="438966" y="118676"/>
                  </a:lnTo>
                  <a:lnTo>
                    <a:pt x="438562" y="78965"/>
                  </a:lnTo>
                  <a:lnTo>
                    <a:pt x="407211" y="79409"/>
                  </a:lnTo>
                  <a:lnTo>
                    <a:pt x="238359" y="79409"/>
                  </a:lnTo>
                  <a:lnTo>
                    <a:pt x="238363" y="79880"/>
                  </a:lnTo>
                  <a:lnTo>
                    <a:pt x="358493" y="79880"/>
                  </a:lnTo>
                  <a:lnTo>
                    <a:pt x="358789" y="106521"/>
                  </a:lnTo>
                  <a:lnTo>
                    <a:pt x="238658" y="106521"/>
                  </a:lnTo>
                  <a:lnTo>
                    <a:pt x="238793" y="118676"/>
                  </a:lnTo>
                  <a:close/>
                </a:path>
                <a:path w="601344" h="560070">
                  <a:moveTo>
                    <a:pt x="238359" y="79409"/>
                  </a:moveTo>
                  <a:lnTo>
                    <a:pt x="407211" y="79409"/>
                  </a:lnTo>
                  <a:lnTo>
                    <a:pt x="407211" y="79140"/>
                  </a:lnTo>
                  <a:lnTo>
                    <a:pt x="398501" y="79234"/>
                  </a:lnTo>
                  <a:lnTo>
                    <a:pt x="238357" y="79234"/>
                  </a:lnTo>
                  <a:lnTo>
                    <a:pt x="238359" y="79409"/>
                  </a:lnTo>
                  <a:close/>
                </a:path>
                <a:path w="601344" h="560070">
                  <a:moveTo>
                    <a:pt x="238658" y="106521"/>
                  </a:moveTo>
                  <a:lnTo>
                    <a:pt x="358789" y="106521"/>
                  </a:lnTo>
                  <a:lnTo>
                    <a:pt x="358493" y="79880"/>
                  </a:lnTo>
                  <a:lnTo>
                    <a:pt x="238363" y="79880"/>
                  </a:lnTo>
                  <a:lnTo>
                    <a:pt x="238375" y="81105"/>
                  </a:lnTo>
                  <a:lnTo>
                    <a:pt x="247086" y="81105"/>
                  </a:lnTo>
                  <a:lnTo>
                    <a:pt x="238376" y="81213"/>
                  </a:lnTo>
                  <a:lnTo>
                    <a:pt x="238658" y="106521"/>
                  </a:lnTo>
                  <a:close/>
                </a:path>
                <a:path w="601344" h="560070">
                  <a:moveTo>
                    <a:pt x="238376" y="81213"/>
                  </a:moveTo>
                  <a:lnTo>
                    <a:pt x="247086" y="81105"/>
                  </a:lnTo>
                  <a:lnTo>
                    <a:pt x="238375" y="81105"/>
                  </a:lnTo>
                  <a:close/>
                </a:path>
                <a:path w="601344" h="560070">
                  <a:moveTo>
                    <a:pt x="79293" y="173061"/>
                  </a:moveTo>
                  <a:lnTo>
                    <a:pt x="239399" y="173061"/>
                  </a:lnTo>
                  <a:lnTo>
                    <a:pt x="238376" y="81226"/>
                  </a:lnTo>
                  <a:lnTo>
                    <a:pt x="198369" y="81657"/>
                  </a:lnTo>
                  <a:lnTo>
                    <a:pt x="199257" y="161538"/>
                  </a:lnTo>
                  <a:lnTo>
                    <a:pt x="79180" y="162897"/>
                  </a:lnTo>
                  <a:lnTo>
                    <a:pt x="79293" y="173061"/>
                  </a:lnTo>
                  <a:close/>
                </a:path>
                <a:path w="601344" h="560070">
                  <a:moveTo>
                    <a:pt x="239233" y="158159"/>
                  </a:moveTo>
                  <a:lnTo>
                    <a:pt x="479391" y="158159"/>
                  </a:lnTo>
                  <a:lnTo>
                    <a:pt x="478947" y="118515"/>
                  </a:lnTo>
                  <a:lnTo>
                    <a:pt x="447676" y="118865"/>
                  </a:lnTo>
                  <a:lnTo>
                    <a:pt x="238796" y="118865"/>
                  </a:lnTo>
                  <a:lnTo>
                    <a:pt x="239233" y="158159"/>
                  </a:lnTo>
                  <a:close/>
                </a:path>
                <a:path w="601344" h="560070">
                  <a:moveTo>
                    <a:pt x="238796" y="118865"/>
                  </a:moveTo>
                  <a:lnTo>
                    <a:pt x="447676" y="118865"/>
                  </a:lnTo>
                  <a:lnTo>
                    <a:pt x="447676" y="118582"/>
                  </a:lnTo>
                  <a:lnTo>
                    <a:pt x="438966" y="118676"/>
                  </a:lnTo>
                  <a:lnTo>
                    <a:pt x="238793" y="118676"/>
                  </a:lnTo>
                  <a:lnTo>
                    <a:pt x="238796" y="118865"/>
                  </a:lnTo>
                  <a:close/>
                </a:path>
                <a:path w="601344" h="560070">
                  <a:moveTo>
                    <a:pt x="79567" y="197628"/>
                  </a:moveTo>
                  <a:lnTo>
                    <a:pt x="519843" y="197628"/>
                  </a:lnTo>
                  <a:lnTo>
                    <a:pt x="519412" y="157984"/>
                  </a:lnTo>
                  <a:lnTo>
                    <a:pt x="488101" y="158334"/>
                  </a:lnTo>
                  <a:lnTo>
                    <a:pt x="239235" y="158334"/>
                  </a:lnTo>
                  <a:lnTo>
                    <a:pt x="239399" y="173061"/>
                  </a:lnTo>
                  <a:lnTo>
                    <a:pt x="79293" y="173061"/>
                  </a:lnTo>
                  <a:lnTo>
                    <a:pt x="79567" y="197628"/>
                  </a:lnTo>
                  <a:close/>
                </a:path>
                <a:path w="601344" h="560070">
                  <a:moveTo>
                    <a:pt x="239235" y="158334"/>
                  </a:moveTo>
                  <a:lnTo>
                    <a:pt x="488101" y="158334"/>
                  </a:lnTo>
                  <a:lnTo>
                    <a:pt x="488101" y="158065"/>
                  </a:lnTo>
                  <a:lnTo>
                    <a:pt x="479391" y="158159"/>
                  </a:lnTo>
                  <a:lnTo>
                    <a:pt x="239233" y="158159"/>
                  </a:lnTo>
                  <a:lnTo>
                    <a:pt x="239235" y="158334"/>
                  </a:lnTo>
                  <a:close/>
                </a:path>
                <a:path w="601344" h="560070">
                  <a:moveTo>
                    <a:pt x="39940" y="237111"/>
                  </a:moveTo>
                  <a:lnTo>
                    <a:pt x="560376" y="237111"/>
                  </a:lnTo>
                  <a:lnTo>
                    <a:pt x="559932" y="197426"/>
                  </a:lnTo>
                  <a:lnTo>
                    <a:pt x="528553" y="197817"/>
                  </a:lnTo>
                  <a:lnTo>
                    <a:pt x="79569" y="197817"/>
                  </a:lnTo>
                  <a:lnTo>
                    <a:pt x="79575" y="198355"/>
                  </a:lnTo>
                  <a:lnTo>
                    <a:pt x="479903" y="198355"/>
                  </a:lnTo>
                  <a:lnTo>
                    <a:pt x="480051" y="211668"/>
                  </a:lnTo>
                  <a:lnTo>
                    <a:pt x="39657" y="211668"/>
                  </a:lnTo>
                  <a:lnTo>
                    <a:pt x="39940" y="237111"/>
                  </a:lnTo>
                  <a:close/>
                </a:path>
                <a:path w="601344" h="560070">
                  <a:moveTo>
                    <a:pt x="79569" y="197817"/>
                  </a:moveTo>
                  <a:lnTo>
                    <a:pt x="528553" y="197817"/>
                  </a:lnTo>
                  <a:lnTo>
                    <a:pt x="528553" y="197534"/>
                  </a:lnTo>
                  <a:lnTo>
                    <a:pt x="519843" y="197628"/>
                  </a:lnTo>
                  <a:lnTo>
                    <a:pt x="79567" y="197628"/>
                  </a:lnTo>
                  <a:lnTo>
                    <a:pt x="79569" y="197817"/>
                  </a:lnTo>
                  <a:close/>
                </a:path>
                <a:path w="601344" h="560070">
                  <a:moveTo>
                    <a:pt x="39657" y="211668"/>
                  </a:moveTo>
                  <a:lnTo>
                    <a:pt x="480051" y="211668"/>
                  </a:lnTo>
                  <a:lnTo>
                    <a:pt x="479903" y="198355"/>
                  </a:lnTo>
                  <a:lnTo>
                    <a:pt x="79575" y="198355"/>
                  </a:lnTo>
                  <a:lnTo>
                    <a:pt x="79624" y="202811"/>
                  </a:lnTo>
                  <a:lnTo>
                    <a:pt x="39563" y="203228"/>
                  </a:lnTo>
                  <a:lnTo>
                    <a:pt x="39657" y="211668"/>
                  </a:lnTo>
                  <a:close/>
                </a:path>
                <a:path w="601344" h="560070">
                  <a:moveTo>
                    <a:pt x="283755" y="559999"/>
                  </a:moveTo>
                  <a:lnTo>
                    <a:pt x="363811" y="559110"/>
                  </a:lnTo>
                  <a:lnTo>
                    <a:pt x="363380" y="519157"/>
                  </a:lnTo>
                  <a:lnTo>
                    <a:pt x="403387" y="518712"/>
                  </a:lnTo>
                  <a:lnTo>
                    <a:pt x="402943" y="478799"/>
                  </a:lnTo>
                  <a:lnTo>
                    <a:pt x="442951" y="478355"/>
                  </a:lnTo>
                  <a:lnTo>
                    <a:pt x="442507" y="438428"/>
                  </a:lnTo>
                  <a:lnTo>
                    <a:pt x="482568" y="437984"/>
                  </a:lnTo>
                  <a:lnTo>
                    <a:pt x="482124" y="398030"/>
                  </a:lnTo>
                  <a:lnTo>
                    <a:pt x="522132" y="397586"/>
                  </a:lnTo>
                  <a:lnTo>
                    <a:pt x="521687" y="357672"/>
                  </a:lnTo>
                  <a:lnTo>
                    <a:pt x="561708" y="357228"/>
                  </a:lnTo>
                  <a:lnTo>
                    <a:pt x="561264" y="317301"/>
                  </a:lnTo>
                  <a:lnTo>
                    <a:pt x="601312" y="316870"/>
                  </a:lnTo>
                  <a:lnTo>
                    <a:pt x="600424" y="236990"/>
                  </a:lnTo>
                  <a:lnTo>
                    <a:pt x="39941" y="237286"/>
                  </a:lnTo>
                  <a:lnTo>
                    <a:pt x="39947" y="237811"/>
                  </a:lnTo>
                  <a:lnTo>
                    <a:pt x="529064" y="237811"/>
                  </a:lnTo>
                  <a:lnTo>
                    <a:pt x="520355" y="237905"/>
                  </a:lnTo>
                  <a:lnTo>
                    <a:pt x="39948" y="237905"/>
                  </a:lnTo>
                  <a:lnTo>
                    <a:pt x="40007" y="243195"/>
                  </a:lnTo>
                  <a:lnTo>
                    <a:pt x="0" y="243613"/>
                  </a:lnTo>
                  <a:lnTo>
                    <a:pt x="883" y="323063"/>
                  </a:lnTo>
                  <a:lnTo>
                    <a:pt x="40896" y="323063"/>
                  </a:lnTo>
                  <a:lnTo>
                    <a:pt x="41335" y="362532"/>
                  </a:lnTo>
                  <a:lnTo>
                    <a:pt x="81388" y="362532"/>
                  </a:lnTo>
                  <a:lnTo>
                    <a:pt x="81817" y="401126"/>
                  </a:lnTo>
                  <a:lnTo>
                    <a:pt x="201909" y="401126"/>
                  </a:lnTo>
                  <a:lnTo>
                    <a:pt x="202792" y="480562"/>
                  </a:lnTo>
                  <a:lnTo>
                    <a:pt x="242818" y="480562"/>
                  </a:lnTo>
                  <a:lnTo>
                    <a:pt x="243245" y="520045"/>
                  </a:lnTo>
                  <a:lnTo>
                    <a:pt x="283311" y="520045"/>
                  </a:lnTo>
                  <a:lnTo>
                    <a:pt x="283755" y="559999"/>
                  </a:lnTo>
                  <a:close/>
                </a:path>
                <a:path w="601344" h="560070">
                  <a:moveTo>
                    <a:pt x="39941" y="237286"/>
                  </a:moveTo>
                  <a:lnTo>
                    <a:pt x="569072" y="237286"/>
                  </a:lnTo>
                  <a:lnTo>
                    <a:pt x="569072" y="237017"/>
                  </a:lnTo>
                  <a:lnTo>
                    <a:pt x="560376" y="237111"/>
                  </a:lnTo>
                  <a:lnTo>
                    <a:pt x="39940" y="237111"/>
                  </a:lnTo>
                  <a:lnTo>
                    <a:pt x="39941" y="237286"/>
                  </a:lnTo>
                  <a:close/>
                </a:path>
                <a:path w="601344" h="560070">
                  <a:moveTo>
                    <a:pt x="520355" y="237905"/>
                  </a:moveTo>
                  <a:lnTo>
                    <a:pt x="529064" y="237811"/>
                  </a:lnTo>
                  <a:lnTo>
                    <a:pt x="520355" y="237811"/>
                  </a:lnTo>
                  <a:close/>
                </a:path>
                <a:path w="601344" h="560070">
                  <a:moveTo>
                    <a:pt x="39948" y="237905"/>
                  </a:moveTo>
                  <a:lnTo>
                    <a:pt x="520355" y="237905"/>
                  </a:lnTo>
                  <a:lnTo>
                    <a:pt x="39947" y="237811"/>
                  </a:lnTo>
                  <a:close/>
                </a:path>
                <a:path w="601344" h="560070">
                  <a:moveTo>
                    <a:pt x="888" y="323493"/>
                  </a:moveTo>
                  <a:lnTo>
                    <a:pt x="40896" y="323063"/>
                  </a:lnTo>
                  <a:lnTo>
                    <a:pt x="883" y="323063"/>
                  </a:lnTo>
                  <a:lnTo>
                    <a:pt x="888" y="323493"/>
                  </a:lnTo>
                  <a:close/>
                </a:path>
                <a:path w="601344" h="560070">
                  <a:moveTo>
                    <a:pt x="41340" y="362976"/>
                  </a:moveTo>
                  <a:lnTo>
                    <a:pt x="81388" y="362532"/>
                  </a:lnTo>
                  <a:lnTo>
                    <a:pt x="41335" y="362532"/>
                  </a:lnTo>
                  <a:lnTo>
                    <a:pt x="41340" y="362976"/>
                  </a:lnTo>
                  <a:close/>
                </a:path>
                <a:path w="601344" h="560070">
                  <a:moveTo>
                    <a:pt x="81832" y="402459"/>
                  </a:moveTo>
                  <a:lnTo>
                    <a:pt x="201909" y="401126"/>
                  </a:lnTo>
                  <a:lnTo>
                    <a:pt x="81817" y="401126"/>
                  </a:lnTo>
                  <a:lnTo>
                    <a:pt x="81832" y="402459"/>
                  </a:lnTo>
                  <a:close/>
                </a:path>
                <a:path w="601344" h="560070">
                  <a:moveTo>
                    <a:pt x="202797" y="481007"/>
                  </a:moveTo>
                  <a:lnTo>
                    <a:pt x="242818" y="480562"/>
                  </a:lnTo>
                  <a:lnTo>
                    <a:pt x="202792" y="480562"/>
                  </a:lnTo>
                  <a:lnTo>
                    <a:pt x="202797" y="481007"/>
                  </a:lnTo>
                  <a:close/>
                </a:path>
                <a:path w="601344" h="560070">
                  <a:moveTo>
                    <a:pt x="243249" y="520476"/>
                  </a:moveTo>
                  <a:lnTo>
                    <a:pt x="283311" y="520045"/>
                  </a:lnTo>
                  <a:lnTo>
                    <a:pt x="243245" y="520045"/>
                  </a:lnTo>
                  <a:lnTo>
                    <a:pt x="243249" y="520476"/>
                  </a:lnTo>
                  <a:close/>
                </a:path>
              </a:pathLst>
            </a:custGeom>
            <a:solidFill>
              <a:srgbClr val="73A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901746" y="5694120"/>
              <a:ext cx="203200" cy="199390"/>
            </a:xfrm>
            <a:custGeom>
              <a:avLst/>
              <a:gdLst/>
              <a:ahLst/>
              <a:cxnLst/>
              <a:rect l="l" t="t" r="r" b="b"/>
              <a:pathLst>
                <a:path w="203200" h="199389">
                  <a:moveTo>
                    <a:pt x="40551" y="40106"/>
                  </a:moveTo>
                  <a:lnTo>
                    <a:pt x="40119" y="0"/>
                  </a:lnTo>
                  <a:lnTo>
                    <a:pt x="0" y="431"/>
                  </a:lnTo>
                  <a:lnTo>
                    <a:pt x="444" y="40551"/>
                  </a:lnTo>
                  <a:lnTo>
                    <a:pt x="40551" y="40106"/>
                  </a:lnTo>
                  <a:close/>
                </a:path>
                <a:path w="203200" h="199389">
                  <a:moveTo>
                    <a:pt x="121577" y="119367"/>
                  </a:moveTo>
                  <a:lnTo>
                    <a:pt x="121145" y="79286"/>
                  </a:lnTo>
                  <a:lnTo>
                    <a:pt x="81064" y="79730"/>
                  </a:lnTo>
                  <a:lnTo>
                    <a:pt x="81508" y="119799"/>
                  </a:lnTo>
                  <a:lnTo>
                    <a:pt x="121577" y="119367"/>
                  </a:lnTo>
                  <a:close/>
                </a:path>
                <a:path w="203200" h="199389">
                  <a:moveTo>
                    <a:pt x="162166" y="159016"/>
                  </a:moveTo>
                  <a:lnTo>
                    <a:pt x="161721" y="118897"/>
                  </a:lnTo>
                  <a:lnTo>
                    <a:pt x="121615" y="119341"/>
                  </a:lnTo>
                  <a:lnTo>
                    <a:pt x="122047" y="159461"/>
                  </a:lnTo>
                  <a:lnTo>
                    <a:pt x="162166" y="159016"/>
                  </a:lnTo>
                  <a:close/>
                </a:path>
                <a:path w="203200" h="199389">
                  <a:moveTo>
                    <a:pt x="202679" y="198653"/>
                  </a:moveTo>
                  <a:lnTo>
                    <a:pt x="202234" y="158584"/>
                  </a:lnTo>
                  <a:lnTo>
                    <a:pt x="162166" y="159029"/>
                  </a:lnTo>
                  <a:lnTo>
                    <a:pt x="162598" y="199097"/>
                  </a:lnTo>
                  <a:lnTo>
                    <a:pt x="202679" y="198653"/>
                  </a:lnTo>
                  <a:close/>
                </a:path>
              </a:pathLst>
            </a:custGeom>
            <a:solidFill>
              <a:srgbClr val="A7D5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622844" y="5817018"/>
              <a:ext cx="403225" cy="319405"/>
            </a:xfrm>
            <a:custGeom>
              <a:avLst/>
              <a:gdLst/>
              <a:ahLst/>
              <a:cxnLst/>
              <a:rect l="l" t="t" r="r" b="b"/>
              <a:pathLst>
                <a:path w="403225" h="319404">
                  <a:moveTo>
                    <a:pt x="243680" y="318957"/>
                  </a:moveTo>
                  <a:lnTo>
                    <a:pt x="323884" y="318068"/>
                  </a:lnTo>
                  <a:lnTo>
                    <a:pt x="323426" y="277993"/>
                  </a:lnTo>
                  <a:lnTo>
                    <a:pt x="363514" y="277549"/>
                  </a:lnTo>
                  <a:lnTo>
                    <a:pt x="363070" y="237474"/>
                  </a:lnTo>
                  <a:lnTo>
                    <a:pt x="403145" y="237030"/>
                  </a:lnTo>
                  <a:lnTo>
                    <a:pt x="402701" y="196915"/>
                  </a:lnTo>
                  <a:lnTo>
                    <a:pt x="322538" y="197803"/>
                  </a:lnTo>
                  <a:lnTo>
                    <a:pt x="322995" y="237918"/>
                  </a:lnTo>
                  <a:lnTo>
                    <a:pt x="282866" y="238363"/>
                  </a:lnTo>
                  <a:lnTo>
                    <a:pt x="281534" y="118097"/>
                  </a:lnTo>
                  <a:lnTo>
                    <a:pt x="161269" y="119417"/>
                  </a:lnTo>
                  <a:lnTo>
                    <a:pt x="160824" y="79301"/>
                  </a:lnTo>
                  <a:lnTo>
                    <a:pt x="120749" y="79746"/>
                  </a:lnTo>
                  <a:lnTo>
                    <a:pt x="120305" y="39671"/>
                  </a:lnTo>
                  <a:lnTo>
                    <a:pt x="80190" y="40115"/>
                  </a:lnTo>
                  <a:lnTo>
                    <a:pt x="79746" y="0"/>
                  </a:lnTo>
                  <a:lnTo>
                    <a:pt x="39671" y="444"/>
                  </a:lnTo>
                  <a:lnTo>
                    <a:pt x="40115" y="40559"/>
                  </a:lnTo>
                  <a:lnTo>
                    <a:pt x="0" y="41003"/>
                  </a:lnTo>
                  <a:lnTo>
                    <a:pt x="888" y="121207"/>
                  </a:lnTo>
                  <a:lnTo>
                    <a:pt x="41003" y="120749"/>
                  </a:lnTo>
                  <a:lnTo>
                    <a:pt x="41448" y="160838"/>
                  </a:lnTo>
                  <a:lnTo>
                    <a:pt x="201788" y="159061"/>
                  </a:lnTo>
                  <a:lnTo>
                    <a:pt x="203120" y="279326"/>
                  </a:lnTo>
                  <a:lnTo>
                    <a:pt x="243236" y="278882"/>
                  </a:lnTo>
                  <a:lnTo>
                    <a:pt x="243680" y="318957"/>
                  </a:lnTo>
                  <a:close/>
                </a:path>
              </a:pathLst>
            </a:custGeom>
            <a:solidFill>
              <a:srgbClr val="4F733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581770" y="5612878"/>
              <a:ext cx="605790" cy="561975"/>
            </a:xfrm>
            <a:custGeom>
              <a:avLst/>
              <a:gdLst/>
              <a:ahLst/>
              <a:cxnLst/>
              <a:rect l="l" t="t" r="r" b="b"/>
              <a:pathLst>
                <a:path w="605789" h="561975">
                  <a:moveTo>
                    <a:pt x="605523" y="320675"/>
                  </a:moveTo>
                  <a:lnTo>
                    <a:pt x="604608" y="238328"/>
                  </a:lnTo>
                  <a:lnTo>
                    <a:pt x="564438" y="238772"/>
                  </a:lnTo>
                  <a:lnTo>
                    <a:pt x="563994" y="198589"/>
                  </a:lnTo>
                  <a:lnTo>
                    <a:pt x="563181" y="198602"/>
                  </a:lnTo>
                  <a:lnTo>
                    <a:pt x="563181" y="319125"/>
                  </a:lnTo>
                  <a:lnTo>
                    <a:pt x="523036" y="319570"/>
                  </a:lnTo>
                  <a:lnTo>
                    <a:pt x="523481" y="359702"/>
                  </a:lnTo>
                  <a:lnTo>
                    <a:pt x="483323" y="360146"/>
                  </a:lnTo>
                  <a:lnTo>
                    <a:pt x="483768" y="400291"/>
                  </a:lnTo>
                  <a:lnTo>
                    <a:pt x="443572" y="400735"/>
                  </a:lnTo>
                  <a:lnTo>
                    <a:pt x="444017" y="440918"/>
                  </a:lnTo>
                  <a:lnTo>
                    <a:pt x="403860" y="441363"/>
                  </a:lnTo>
                  <a:lnTo>
                    <a:pt x="404304" y="481520"/>
                  </a:lnTo>
                  <a:lnTo>
                    <a:pt x="364147" y="481965"/>
                  </a:lnTo>
                  <a:lnTo>
                    <a:pt x="364591" y="522109"/>
                  </a:lnTo>
                  <a:lnTo>
                    <a:pt x="286258" y="522973"/>
                  </a:lnTo>
                  <a:lnTo>
                    <a:pt x="285813" y="482828"/>
                  </a:lnTo>
                  <a:lnTo>
                    <a:pt x="245618" y="483273"/>
                  </a:lnTo>
                  <a:lnTo>
                    <a:pt x="245160" y="440918"/>
                  </a:lnTo>
                  <a:lnTo>
                    <a:pt x="244792" y="400291"/>
                  </a:lnTo>
                  <a:lnTo>
                    <a:pt x="244386" y="362800"/>
                  </a:lnTo>
                  <a:lnTo>
                    <a:pt x="177419" y="363537"/>
                  </a:lnTo>
                  <a:lnTo>
                    <a:pt x="83642" y="364578"/>
                  </a:lnTo>
                  <a:lnTo>
                    <a:pt x="83223" y="324446"/>
                  </a:lnTo>
                  <a:lnTo>
                    <a:pt x="43027" y="324891"/>
                  </a:lnTo>
                  <a:lnTo>
                    <a:pt x="42608" y="285711"/>
                  </a:lnTo>
                  <a:lnTo>
                    <a:pt x="42265" y="285711"/>
                  </a:lnTo>
                  <a:lnTo>
                    <a:pt x="42532" y="285699"/>
                  </a:lnTo>
                  <a:lnTo>
                    <a:pt x="42100" y="246557"/>
                  </a:lnTo>
                  <a:lnTo>
                    <a:pt x="82296" y="246113"/>
                  </a:lnTo>
                  <a:lnTo>
                    <a:pt x="81978" y="205930"/>
                  </a:lnTo>
                  <a:lnTo>
                    <a:pt x="242646" y="204165"/>
                  </a:lnTo>
                  <a:lnTo>
                    <a:pt x="241312" y="83693"/>
                  </a:lnTo>
                  <a:lnTo>
                    <a:pt x="281508" y="83235"/>
                  </a:lnTo>
                  <a:lnTo>
                    <a:pt x="281063" y="43091"/>
                  </a:lnTo>
                  <a:lnTo>
                    <a:pt x="359397" y="42227"/>
                  </a:lnTo>
                  <a:lnTo>
                    <a:pt x="359829" y="81699"/>
                  </a:lnTo>
                  <a:lnTo>
                    <a:pt x="359829" y="81927"/>
                  </a:lnTo>
                  <a:lnTo>
                    <a:pt x="359841" y="82372"/>
                  </a:lnTo>
                  <a:lnTo>
                    <a:pt x="399986" y="81927"/>
                  </a:lnTo>
                  <a:lnTo>
                    <a:pt x="400431" y="121437"/>
                  </a:lnTo>
                  <a:lnTo>
                    <a:pt x="400431" y="121666"/>
                  </a:lnTo>
                  <a:lnTo>
                    <a:pt x="400431" y="122110"/>
                  </a:lnTo>
                  <a:lnTo>
                    <a:pt x="440588" y="121666"/>
                  </a:lnTo>
                  <a:lnTo>
                    <a:pt x="441032" y="161137"/>
                  </a:lnTo>
                  <a:lnTo>
                    <a:pt x="441032" y="161366"/>
                  </a:lnTo>
                  <a:lnTo>
                    <a:pt x="441032" y="161810"/>
                  </a:lnTo>
                  <a:lnTo>
                    <a:pt x="481228" y="161366"/>
                  </a:lnTo>
                  <a:lnTo>
                    <a:pt x="481672" y="200837"/>
                  </a:lnTo>
                  <a:lnTo>
                    <a:pt x="481672" y="201066"/>
                  </a:lnTo>
                  <a:lnTo>
                    <a:pt x="481672" y="201523"/>
                  </a:lnTo>
                  <a:lnTo>
                    <a:pt x="521843" y="201066"/>
                  </a:lnTo>
                  <a:lnTo>
                    <a:pt x="522287" y="240639"/>
                  </a:lnTo>
                  <a:lnTo>
                    <a:pt x="522287" y="240804"/>
                  </a:lnTo>
                  <a:lnTo>
                    <a:pt x="522287" y="241261"/>
                  </a:lnTo>
                  <a:lnTo>
                    <a:pt x="562444" y="240804"/>
                  </a:lnTo>
                  <a:lnTo>
                    <a:pt x="562876" y="279946"/>
                  </a:lnTo>
                  <a:lnTo>
                    <a:pt x="563181" y="319125"/>
                  </a:lnTo>
                  <a:lnTo>
                    <a:pt x="563181" y="198602"/>
                  </a:lnTo>
                  <a:lnTo>
                    <a:pt x="523836" y="199034"/>
                  </a:lnTo>
                  <a:lnTo>
                    <a:pt x="523341" y="158889"/>
                  </a:lnTo>
                  <a:lnTo>
                    <a:pt x="483184" y="159334"/>
                  </a:lnTo>
                  <a:lnTo>
                    <a:pt x="482739" y="119189"/>
                  </a:lnTo>
                  <a:lnTo>
                    <a:pt x="442544" y="119634"/>
                  </a:lnTo>
                  <a:lnTo>
                    <a:pt x="442099" y="79438"/>
                  </a:lnTo>
                  <a:lnTo>
                    <a:pt x="401942" y="79883"/>
                  </a:lnTo>
                  <a:lnTo>
                    <a:pt x="401497" y="39738"/>
                  </a:lnTo>
                  <a:lnTo>
                    <a:pt x="361340" y="40182"/>
                  </a:lnTo>
                  <a:lnTo>
                    <a:pt x="360883" y="0"/>
                  </a:lnTo>
                  <a:lnTo>
                    <a:pt x="299110" y="685"/>
                  </a:lnTo>
                  <a:lnTo>
                    <a:pt x="278511" y="914"/>
                  </a:lnTo>
                  <a:lnTo>
                    <a:pt x="278955" y="41097"/>
                  </a:lnTo>
                  <a:lnTo>
                    <a:pt x="238760" y="41541"/>
                  </a:lnTo>
                  <a:lnTo>
                    <a:pt x="239204" y="81686"/>
                  </a:lnTo>
                  <a:lnTo>
                    <a:pt x="199047" y="82130"/>
                  </a:lnTo>
                  <a:lnTo>
                    <a:pt x="199936" y="162471"/>
                  </a:lnTo>
                  <a:lnTo>
                    <a:pt x="79438" y="163804"/>
                  </a:lnTo>
                  <a:lnTo>
                    <a:pt x="79883" y="203949"/>
                  </a:lnTo>
                  <a:lnTo>
                    <a:pt x="39687" y="204393"/>
                  </a:lnTo>
                  <a:lnTo>
                    <a:pt x="40132" y="244576"/>
                  </a:lnTo>
                  <a:lnTo>
                    <a:pt x="0" y="245021"/>
                  </a:lnTo>
                  <a:lnTo>
                    <a:pt x="901" y="326682"/>
                  </a:lnTo>
                  <a:lnTo>
                    <a:pt x="901" y="326910"/>
                  </a:lnTo>
                  <a:lnTo>
                    <a:pt x="914" y="327355"/>
                  </a:lnTo>
                  <a:lnTo>
                    <a:pt x="41071" y="326910"/>
                  </a:lnTo>
                  <a:lnTo>
                    <a:pt x="41503" y="366382"/>
                  </a:lnTo>
                  <a:lnTo>
                    <a:pt x="41503" y="366610"/>
                  </a:lnTo>
                  <a:lnTo>
                    <a:pt x="41516" y="367055"/>
                  </a:lnTo>
                  <a:lnTo>
                    <a:pt x="81711" y="366610"/>
                  </a:lnTo>
                  <a:lnTo>
                    <a:pt x="82143" y="406082"/>
                  </a:lnTo>
                  <a:lnTo>
                    <a:pt x="82156" y="406768"/>
                  </a:lnTo>
                  <a:lnTo>
                    <a:pt x="202653" y="405422"/>
                  </a:lnTo>
                  <a:lnTo>
                    <a:pt x="203542" y="485076"/>
                  </a:lnTo>
                  <a:lnTo>
                    <a:pt x="203542" y="485317"/>
                  </a:lnTo>
                  <a:lnTo>
                    <a:pt x="203542" y="485762"/>
                  </a:lnTo>
                  <a:lnTo>
                    <a:pt x="243700" y="485317"/>
                  </a:lnTo>
                  <a:lnTo>
                    <a:pt x="244157" y="524776"/>
                  </a:lnTo>
                  <a:lnTo>
                    <a:pt x="244157" y="525018"/>
                  </a:lnTo>
                  <a:lnTo>
                    <a:pt x="244157" y="525462"/>
                  </a:lnTo>
                  <a:lnTo>
                    <a:pt x="284353" y="525018"/>
                  </a:lnTo>
                  <a:lnTo>
                    <a:pt x="284772" y="561936"/>
                  </a:lnTo>
                  <a:lnTo>
                    <a:pt x="285064" y="561936"/>
                  </a:lnTo>
                  <a:lnTo>
                    <a:pt x="285356" y="561936"/>
                  </a:lnTo>
                  <a:lnTo>
                    <a:pt x="366471" y="561936"/>
                  </a:lnTo>
                  <a:lnTo>
                    <a:pt x="366776" y="561936"/>
                  </a:lnTo>
                  <a:lnTo>
                    <a:pt x="367144" y="561936"/>
                  </a:lnTo>
                  <a:lnTo>
                    <a:pt x="366725" y="524103"/>
                  </a:lnTo>
                  <a:lnTo>
                    <a:pt x="406882" y="523659"/>
                  </a:lnTo>
                  <a:lnTo>
                    <a:pt x="406438" y="483514"/>
                  </a:lnTo>
                  <a:lnTo>
                    <a:pt x="446595" y="483069"/>
                  </a:lnTo>
                  <a:lnTo>
                    <a:pt x="446151" y="442925"/>
                  </a:lnTo>
                  <a:lnTo>
                    <a:pt x="486346" y="442480"/>
                  </a:lnTo>
                  <a:lnTo>
                    <a:pt x="485902" y="402285"/>
                  </a:lnTo>
                  <a:lnTo>
                    <a:pt x="526059" y="401840"/>
                  </a:lnTo>
                  <a:lnTo>
                    <a:pt x="525614" y="361696"/>
                  </a:lnTo>
                  <a:lnTo>
                    <a:pt x="565772" y="361251"/>
                  </a:lnTo>
                  <a:lnTo>
                    <a:pt x="565327" y="321106"/>
                  </a:lnTo>
                  <a:lnTo>
                    <a:pt x="605523" y="320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 descr=""/>
          <p:cNvGrpSpPr/>
          <p:nvPr/>
        </p:nvGrpSpPr>
        <p:grpSpPr>
          <a:xfrm>
            <a:off x="3429696" y="7439083"/>
            <a:ext cx="605790" cy="563245"/>
            <a:chOff x="3429696" y="7439083"/>
            <a:chExt cx="605790" cy="563245"/>
          </a:xfrm>
        </p:grpSpPr>
        <p:sp>
          <p:nvSpPr>
            <p:cNvPr id="13" name="object 13" descr=""/>
            <p:cNvSpPr/>
            <p:nvPr/>
          </p:nvSpPr>
          <p:spPr>
            <a:xfrm>
              <a:off x="3431513" y="7441910"/>
              <a:ext cx="601345" cy="560070"/>
            </a:xfrm>
            <a:custGeom>
              <a:avLst/>
              <a:gdLst/>
              <a:ahLst/>
              <a:cxnLst/>
              <a:rect l="l" t="t" r="r" b="b"/>
              <a:pathLst>
                <a:path w="601345" h="560070">
                  <a:moveTo>
                    <a:pt x="278033" y="39684"/>
                  </a:moveTo>
                  <a:lnTo>
                    <a:pt x="358049" y="39684"/>
                  </a:lnTo>
                  <a:lnTo>
                    <a:pt x="357618" y="0"/>
                  </a:lnTo>
                  <a:lnTo>
                    <a:pt x="277549" y="888"/>
                  </a:lnTo>
                  <a:lnTo>
                    <a:pt x="278033" y="39684"/>
                  </a:lnTo>
                  <a:close/>
                </a:path>
                <a:path w="601345" h="560070">
                  <a:moveTo>
                    <a:pt x="238357" y="79234"/>
                  </a:moveTo>
                  <a:lnTo>
                    <a:pt x="398501" y="79234"/>
                  </a:lnTo>
                  <a:lnTo>
                    <a:pt x="398070" y="39590"/>
                  </a:lnTo>
                  <a:lnTo>
                    <a:pt x="366759" y="39926"/>
                  </a:lnTo>
                  <a:lnTo>
                    <a:pt x="278036" y="39926"/>
                  </a:lnTo>
                  <a:lnTo>
                    <a:pt x="278046" y="40734"/>
                  </a:lnTo>
                  <a:lnTo>
                    <a:pt x="286757" y="40734"/>
                  </a:lnTo>
                  <a:lnTo>
                    <a:pt x="237986" y="41273"/>
                  </a:lnTo>
                  <a:lnTo>
                    <a:pt x="238357" y="79234"/>
                  </a:lnTo>
                  <a:close/>
                </a:path>
                <a:path w="601345" h="560070">
                  <a:moveTo>
                    <a:pt x="278036" y="39926"/>
                  </a:moveTo>
                  <a:lnTo>
                    <a:pt x="366759" y="39926"/>
                  </a:lnTo>
                  <a:lnTo>
                    <a:pt x="366759" y="39590"/>
                  </a:lnTo>
                  <a:lnTo>
                    <a:pt x="358049" y="39684"/>
                  </a:lnTo>
                  <a:lnTo>
                    <a:pt x="278033" y="39684"/>
                  </a:lnTo>
                  <a:lnTo>
                    <a:pt x="278036" y="39926"/>
                  </a:lnTo>
                  <a:close/>
                </a:path>
                <a:path w="601345" h="560070">
                  <a:moveTo>
                    <a:pt x="278047" y="40828"/>
                  </a:moveTo>
                  <a:lnTo>
                    <a:pt x="286757" y="40734"/>
                  </a:lnTo>
                  <a:lnTo>
                    <a:pt x="278046" y="40734"/>
                  </a:lnTo>
                  <a:close/>
                </a:path>
                <a:path w="601345" h="560070">
                  <a:moveTo>
                    <a:pt x="238793" y="118676"/>
                  </a:moveTo>
                  <a:lnTo>
                    <a:pt x="438966" y="118676"/>
                  </a:lnTo>
                  <a:lnTo>
                    <a:pt x="438562" y="78965"/>
                  </a:lnTo>
                  <a:lnTo>
                    <a:pt x="407211" y="79409"/>
                  </a:lnTo>
                  <a:lnTo>
                    <a:pt x="238359" y="79409"/>
                  </a:lnTo>
                  <a:lnTo>
                    <a:pt x="238363" y="79880"/>
                  </a:lnTo>
                  <a:lnTo>
                    <a:pt x="358493" y="79880"/>
                  </a:lnTo>
                  <a:lnTo>
                    <a:pt x="358789" y="106521"/>
                  </a:lnTo>
                  <a:lnTo>
                    <a:pt x="238658" y="106521"/>
                  </a:lnTo>
                  <a:lnTo>
                    <a:pt x="238793" y="118676"/>
                  </a:lnTo>
                  <a:close/>
                </a:path>
                <a:path w="601345" h="560070">
                  <a:moveTo>
                    <a:pt x="238359" y="79409"/>
                  </a:moveTo>
                  <a:lnTo>
                    <a:pt x="407211" y="79409"/>
                  </a:lnTo>
                  <a:lnTo>
                    <a:pt x="407211" y="79140"/>
                  </a:lnTo>
                  <a:lnTo>
                    <a:pt x="398501" y="79234"/>
                  </a:lnTo>
                  <a:lnTo>
                    <a:pt x="238357" y="79234"/>
                  </a:lnTo>
                  <a:lnTo>
                    <a:pt x="238359" y="79409"/>
                  </a:lnTo>
                  <a:close/>
                </a:path>
                <a:path w="601345" h="560070">
                  <a:moveTo>
                    <a:pt x="238658" y="106521"/>
                  </a:moveTo>
                  <a:lnTo>
                    <a:pt x="358789" y="106521"/>
                  </a:lnTo>
                  <a:lnTo>
                    <a:pt x="358493" y="79880"/>
                  </a:lnTo>
                  <a:lnTo>
                    <a:pt x="238363" y="79880"/>
                  </a:lnTo>
                  <a:lnTo>
                    <a:pt x="238375" y="81105"/>
                  </a:lnTo>
                  <a:lnTo>
                    <a:pt x="247086" y="81105"/>
                  </a:lnTo>
                  <a:lnTo>
                    <a:pt x="238376" y="81213"/>
                  </a:lnTo>
                  <a:lnTo>
                    <a:pt x="238658" y="106521"/>
                  </a:lnTo>
                  <a:close/>
                </a:path>
                <a:path w="601345" h="560070">
                  <a:moveTo>
                    <a:pt x="238376" y="81213"/>
                  </a:moveTo>
                  <a:lnTo>
                    <a:pt x="247086" y="81105"/>
                  </a:lnTo>
                  <a:lnTo>
                    <a:pt x="238375" y="81105"/>
                  </a:lnTo>
                  <a:close/>
                </a:path>
                <a:path w="601345" h="560070">
                  <a:moveTo>
                    <a:pt x="79293" y="173061"/>
                  </a:moveTo>
                  <a:lnTo>
                    <a:pt x="239399" y="173061"/>
                  </a:lnTo>
                  <a:lnTo>
                    <a:pt x="238376" y="81226"/>
                  </a:lnTo>
                  <a:lnTo>
                    <a:pt x="198369" y="81657"/>
                  </a:lnTo>
                  <a:lnTo>
                    <a:pt x="199257" y="161538"/>
                  </a:lnTo>
                  <a:lnTo>
                    <a:pt x="79180" y="162897"/>
                  </a:lnTo>
                  <a:lnTo>
                    <a:pt x="79293" y="173061"/>
                  </a:lnTo>
                  <a:close/>
                </a:path>
                <a:path w="601345" h="560070">
                  <a:moveTo>
                    <a:pt x="239233" y="158159"/>
                  </a:moveTo>
                  <a:lnTo>
                    <a:pt x="479391" y="158159"/>
                  </a:lnTo>
                  <a:lnTo>
                    <a:pt x="478947" y="118515"/>
                  </a:lnTo>
                  <a:lnTo>
                    <a:pt x="447676" y="118865"/>
                  </a:lnTo>
                  <a:lnTo>
                    <a:pt x="238796" y="118865"/>
                  </a:lnTo>
                  <a:lnTo>
                    <a:pt x="239233" y="158159"/>
                  </a:lnTo>
                  <a:close/>
                </a:path>
                <a:path w="601345" h="560070">
                  <a:moveTo>
                    <a:pt x="238796" y="118865"/>
                  </a:moveTo>
                  <a:lnTo>
                    <a:pt x="447676" y="118865"/>
                  </a:lnTo>
                  <a:lnTo>
                    <a:pt x="447676" y="118582"/>
                  </a:lnTo>
                  <a:lnTo>
                    <a:pt x="438966" y="118676"/>
                  </a:lnTo>
                  <a:lnTo>
                    <a:pt x="238793" y="118676"/>
                  </a:lnTo>
                  <a:lnTo>
                    <a:pt x="238796" y="118865"/>
                  </a:lnTo>
                  <a:close/>
                </a:path>
                <a:path w="601345" h="560070">
                  <a:moveTo>
                    <a:pt x="79567" y="197628"/>
                  </a:moveTo>
                  <a:lnTo>
                    <a:pt x="519843" y="197628"/>
                  </a:lnTo>
                  <a:lnTo>
                    <a:pt x="519412" y="157984"/>
                  </a:lnTo>
                  <a:lnTo>
                    <a:pt x="488101" y="158334"/>
                  </a:lnTo>
                  <a:lnTo>
                    <a:pt x="239235" y="158334"/>
                  </a:lnTo>
                  <a:lnTo>
                    <a:pt x="239399" y="173061"/>
                  </a:lnTo>
                  <a:lnTo>
                    <a:pt x="79293" y="173061"/>
                  </a:lnTo>
                  <a:lnTo>
                    <a:pt x="79567" y="197628"/>
                  </a:lnTo>
                  <a:close/>
                </a:path>
                <a:path w="601345" h="560070">
                  <a:moveTo>
                    <a:pt x="239235" y="158334"/>
                  </a:moveTo>
                  <a:lnTo>
                    <a:pt x="488101" y="158334"/>
                  </a:lnTo>
                  <a:lnTo>
                    <a:pt x="488101" y="158065"/>
                  </a:lnTo>
                  <a:lnTo>
                    <a:pt x="479391" y="158159"/>
                  </a:lnTo>
                  <a:lnTo>
                    <a:pt x="239233" y="158159"/>
                  </a:lnTo>
                  <a:lnTo>
                    <a:pt x="239235" y="158334"/>
                  </a:lnTo>
                  <a:close/>
                </a:path>
                <a:path w="601345" h="560070">
                  <a:moveTo>
                    <a:pt x="39940" y="237111"/>
                  </a:moveTo>
                  <a:lnTo>
                    <a:pt x="560376" y="237111"/>
                  </a:lnTo>
                  <a:lnTo>
                    <a:pt x="559932" y="197426"/>
                  </a:lnTo>
                  <a:lnTo>
                    <a:pt x="528553" y="197817"/>
                  </a:lnTo>
                  <a:lnTo>
                    <a:pt x="79569" y="197817"/>
                  </a:lnTo>
                  <a:lnTo>
                    <a:pt x="79575" y="198355"/>
                  </a:lnTo>
                  <a:lnTo>
                    <a:pt x="479903" y="198355"/>
                  </a:lnTo>
                  <a:lnTo>
                    <a:pt x="480051" y="211668"/>
                  </a:lnTo>
                  <a:lnTo>
                    <a:pt x="39657" y="211668"/>
                  </a:lnTo>
                  <a:lnTo>
                    <a:pt x="39940" y="237111"/>
                  </a:lnTo>
                  <a:close/>
                </a:path>
                <a:path w="601345" h="560070">
                  <a:moveTo>
                    <a:pt x="79569" y="197817"/>
                  </a:moveTo>
                  <a:lnTo>
                    <a:pt x="528553" y="197817"/>
                  </a:lnTo>
                  <a:lnTo>
                    <a:pt x="528553" y="197534"/>
                  </a:lnTo>
                  <a:lnTo>
                    <a:pt x="519843" y="197628"/>
                  </a:lnTo>
                  <a:lnTo>
                    <a:pt x="79567" y="197628"/>
                  </a:lnTo>
                  <a:lnTo>
                    <a:pt x="79569" y="197817"/>
                  </a:lnTo>
                  <a:close/>
                </a:path>
                <a:path w="601345" h="560070">
                  <a:moveTo>
                    <a:pt x="39657" y="211668"/>
                  </a:moveTo>
                  <a:lnTo>
                    <a:pt x="480051" y="211668"/>
                  </a:lnTo>
                  <a:lnTo>
                    <a:pt x="479903" y="198355"/>
                  </a:lnTo>
                  <a:lnTo>
                    <a:pt x="79575" y="198355"/>
                  </a:lnTo>
                  <a:lnTo>
                    <a:pt x="79624" y="202811"/>
                  </a:lnTo>
                  <a:lnTo>
                    <a:pt x="39563" y="203228"/>
                  </a:lnTo>
                  <a:lnTo>
                    <a:pt x="39657" y="211668"/>
                  </a:lnTo>
                  <a:close/>
                </a:path>
                <a:path w="601345" h="560070">
                  <a:moveTo>
                    <a:pt x="283755" y="559999"/>
                  </a:moveTo>
                  <a:lnTo>
                    <a:pt x="363811" y="559110"/>
                  </a:lnTo>
                  <a:lnTo>
                    <a:pt x="363380" y="519157"/>
                  </a:lnTo>
                  <a:lnTo>
                    <a:pt x="403387" y="518712"/>
                  </a:lnTo>
                  <a:lnTo>
                    <a:pt x="402943" y="478799"/>
                  </a:lnTo>
                  <a:lnTo>
                    <a:pt x="442951" y="478355"/>
                  </a:lnTo>
                  <a:lnTo>
                    <a:pt x="442507" y="438428"/>
                  </a:lnTo>
                  <a:lnTo>
                    <a:pt x="482568" y="437984"/>
                  </a:lnTo>
                  <a:lnTo>
                    <a:pt x="482124" y="398030"/>
                  </a:lnTo>
                  <a:lnTo>
                    <a:pt x="522132" y="397586"/>
                  </a:lnTo>
                  <a:lnTo>
                    <a:pt x="521687" y="357672"/>
                  </a:lnTo>
                  <a:lnTo>
                    <a:pt x="561708" y="357228"/>
                  </a:lnTo>
                  <a:lnTo>
                    <a:pt x="561264" y="317301"/>
                  </a:lnTo>
                  <a:lnTo>
                    <a:pt x="601312" y="316870"/>
                  </a:lnTo>
                  <a:lnTo>
                    <a:pt x="600424" y="236990"/>
                  </a:lnTo>
                  <a:lnTo>
                    <a:pt x="39941" y="237286"/>
                  </a:lnTo>
                  <a:lnTo>
                    <a:pt x="39947" y="237811"/>
                  </a:lnTo>
                  <a:lnTo>
                    <a:pt x="529064" y="237811"/>
                  </a:lnTo>
                  <a:lnTo>
                    <a:pt x="520355" y="237905"/>
                  </a:lnTo>
                  <a:lnTo>
                    <a:pt x="39948" y="237905"/>
                  </a:lnTo>
                  <a:lnTo>
                    <a:pt x="40007" y="243195"/>
                  </a:lnTo>
                  <a:lnTo>
                    <a:pt x="0" y="243613"/>
                  </a:lnTo>
                  <a:lnTo>
                    <a:pt x="883" y="323063"/>
                  </a:lnTo>
                  <a:lnTo>
                    <a:pt x="40896" y="323063"/>
                  </a:lnTo>
                  <a:lnTo>
                    <a:pt x="41335" y="362532"/>
                  </a:lnTo>
                  <a:lnTo>
                    <a:pt x="81388" y="362532"/>
                  </a:lnTo>
                  <a:lnTo>
                    <a:pt x="81817" y="401126"/>
                  </a:lnTo>
                  <a:lnTo>
                    <a:pt x="201909" y="401126"/>
                  </a:lnTo>
                  <a:lnTo>
                    <a:pt x="202792" y="480562"/>
                  </a:lnTo>
                  <a:lnTo>
                    <a:pt x="242818" y="480562"/>
                  </a:lnTo>
                  <a:lnTo>
                    <a:pt x="243245" y="520045"/>
                  </a:lnTo>
                  <a:lnTo>
                    <a:pt x="283311" y="520045"/>
                  </a:lnTo>
                  <a:lnTo>
                    <a:pt x="283755" y="559999"/>
                  </a:lnTo>
                  <a:close/>
                </a:path>
                <a:path w="601345" h="560070">
                  <a:moveTo>
                    <a:pt x="39941" y="237286"/>
                  </a:moveTo>
                  <a:lnTo>
                    <a:pt x="569072" y="237286"/>
                  </a:lnTo>
                  <a:lnTo>
                    <a:pt x="569072" y="237017"/>
                  </a:lnTo>
                  <a:lnTo>
                    <a:pt x="560376" y="237111"/>
                  </a:lnTo>
                  <a:lnTo>
                    <a:pt x="39940" y="237111"/>
                  </a:lnTo>
                  <a:lnTo>
                    <a:pt x="39941" y="237286"/>
                  </a:lnTo>
                  <a:close/>
                </a:path>
                <a:path w="601345" h="560070">
                  <a:moveTo>
                    <a:pt x="520355" y="237905"/>
                  </a:moveTo>
                  <a:lnTo>
                    <a:pt x="529064" y="237811"/>
                  </a:lnTo>
                  <a:lnTo>
                    <a:pt x="520355" y="237811"/>
                  </a:lnTo>
                  <a:close/>
                </a:path>
                <a:path w="601345" h="560070">
                  <a:moveTo>
                    <a:pt x="39948" y="237905"/>
                  </a:moveTo>
                  <a:lnTo>
                    <a:pt x="520355" y="237905"/>
                  </a:lnTo>
                  <a:lnTo>
                    <a:pt x="39947" y="237811"/>
                  </a:lnTo>
                  <a:close/>
                </a:path>
                <a:path w="601345" h="560070">
                  <a:moveTo>
                    <a:pt x="888" y="323493"/>
                  </a:moveTo>
                  <a:lnTo>
                    <a:pt x="40896" y="323063"/>
                  </a:lnTo>
                  <a:lnTo>
                    <a:pt x="883" y="323063"/>
                  </a:lnTo>
                  <a:lnTo>
                    <a:pt x="888" y="323493"/>
                  </a:lnTo>
                  <a:close/>
                </a:path>
                <a:path w="601345" h="560070">
                  <a:moveTo>
                    <a:pt x="41340" y="362976"/>
                  </a:moveTo>
                  <a:lnTo>
                    <a:pt x="81388" y="362532"/>
                  </a:lnTo>
                  <a:lnTo>
                    <a:pt x="41335" y="362532"/>
                  </a:lnTo>
                  <a:lnTo>
                    <a:pt x="41340" y="362976"/>
                  </a:lnTo>
                  <a:close/>
                </a:path>
                <a:path w="601345" h="560070">
                  <a:moveTo>
                    <a:pt x="81832" y="402459"/>
                  </a:moveTo>
                  <a:lnTo>
                    <a:pt x="201909" y="401126"/>
                  </a:lnTo>
                  <a:lnTo>
                    <a:pt x="81817" y="401126"/>
                  </a:lnTo>
                  <a:lnTo>
                    <a:pt x="81832" y="402459"/>
                  </a:lnTo>
                  <a:close/>
                </a:path>
                <a:path w="601345" h="560070">
                  <a:moveTo>
                    <a:pt x="202797" y="481007"/>
                  </a:moveTo>
                  <a:lnTo>
                    <a:pt x="242818" y="480562"/>
                  </a:lnTo>
                  <a:lnTo>
                    <a:pt x="202792" y="480562"/>
                  </a:lnTo>
                  <a:lnTo>
                    <a:pt x="202797" y="481007"/>
                  </a:lnTo>
                  <a:close/>
                </a:path>
                <a:path w="601345" h="560070">
                  <a:moveTo>
                    <a:pt x="243249" y="520476"/>
                  </a:moveTo>
                  <a:lnTo>
                    <a:pt x="283311" y="520045"/>
                  </a:lnTo>
                  <a:lnTo>
                    <a:pt x="243245" y="520045"/>
                  </a:lnTo>
                  <a:lnTo>
                    <a:pt x="243249" y="520476"/>
                  </a:lnTo>
                  <a:close/>
                </a:path>
              </a:pathLst>
            </a:custGeom>
            <a:solidFill>
              <a:srgbClr val="73A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749662" y="7520292"/>
              <a:ext cx="203200" cy="199390"/>
            </a:xfrm>
            <a:custGeom>
              <a:avLst/>
              <a:gdLst/>
              <a:ahLst/>
              <a:cxnLst/>
              <a:rect l="l" t="t" r="r" b="b"/>
              <a:pathLst>
                <a:path w="203200" h="199390">
                  <a:moveTo>
                    <a:pt x="40551" y="40119"/>
                  </a:moveTo>
                  <a:lnTo>
                    <a:pt x="40106" y="0"/>
                  </a:lnTo>
                  <a:lnTo>
                    <a:pt x="0" y="444"/>
                  </a:lnTo>
                  <a:lnTo>
                    <a:pt x="444" y="40563"/>
                  </a:lnTo>
                  <a:lnTo>
                    <a:pt x="40551" y="40119"/>
                  </a:lnTo>
                  <a:close/>
                </a:path>
                <a:path w="203200" h="199390">
                  <a:moveTo>
                    <a:pt x="121589" y="119367"/>
                  </a:moveTo>
                  <a:lnTo>
                    <a:pt x="121145" y="79298"/>
                  </a:lnTo>
                  <a:lnTo>
                    <a:pt x="81076" y="79743"/>
                  </a:lnTo>
                  <a:lnTo>
                    <a:pt x="81508" y="119811"/>
                  </a:lnTo>
                  <a:lnTo>
                    <a:pt x="121589" y="119367"/>
                  </a:lnTo>
                  <a:close/>
                </a:path>
                <a:path w="203200" h="199390">
                  <a:moveTo>
                    <a:pt x="162140" y="159054"/>
                  </a:moveTo>
                  <a:lnTo>
                    <a:pt x="161696" y="118935"/>
                  </a:lnTo>
                  <a:lnTo>
                    <a:pt x="121589" y="119380"/>
                  </a:lnTo>
                  <a:lnTo>
                    <a:pt x="122021" y="159499"/>
                  </a:lnTo>
                  <a:lnTo>
                    <a:pt x="162140" y="159054"/>
                  </a:lnTo>
                  <a:close/>
                </a:path>
                <a:path w="203200" h="199390">
                  <a:moveTo>
                    <a:pt x="202653" y="198666"/>
                  </a:moveTo>
                  <a:lnTo>
                    <a:pt x="202209" y="158597"/>
                  </a:lnTo>
                  <a:lnTo>
                    <a:pt x="162140" y="159029"/>
                  </a:lnTo>
                  <a:lnTo>
                    <a:pt x="162585" y="199110"/>
                  </a:lnTo>
                  <a:lnTo>
                    <a:pt x="202653" y="198666"/>
                  </a:lnTo>
                  <a:close/>
                </a:path>
              </a:pathLst>
            </a:custGeom>
            <a:solidFill>
              <a:srgbClr val="A7D5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470767" y="7643227"/>
              <a:ext cx="403225" cy="319405"/>
            </a:xfrm>
            <a:custGeom>
              <a:avLst/>
              <a:gdLst/>
              <a:ahLst/>
              <a:cxnLst/>
              <a:rect l="l" t="t" r="r" b="b"/>
              <a:pathLst>
                <a:path w="403225" h="319404">
                  <a:moveTo>
                    <a:pt x="243680" y="318957"/>
                  </a:moveTo>
                  <a:lnTo>
                    <a:pt x="323884" y="318068"/>
                  </a:lnTo>
                  <a:lnTo>
                    <a:pt x="323426" y="277993"/>
                  </a:lnTo>
                  <a:lnTo>
                    <a:pt x="363514" y="277549"/>
                  </a:lnTo>
                  <a:lnTo>
                    <a:pt x="363070" y="237474"/>
                  </a:lnTo>
                  <a:lnTo>
                    <a:pt x="403145" y="237030"/>
                  </a:lnTo>
                  <a:lnTo>
                    <a:pt x="402701" y="196915"/>
                  </a:lnTo>
                  <a:lnTo>
                    <a:pt x="322538" y="197803"/>
                  </a:lnTo>
                  <a:lnTo>
                    <a:pt x="322995" y="237918"/>
                  </a:lnTo>
                  <a:lnTo>
                    <a:pt x="282866" y="238363"/>
                  </a:lnTo>
                  <a:lnTo>
                    <a:pt x="281534" y="118097"/>
                  </a:lnTo>
                  <a:lnTo>
                    <a:pt x="161269" y="119417"/>
                  </a:lnTo>
                  <a:lnTo>
                    <a:pt x="160824" y="79301"/>
                  </a:lnTo>
                  <a:lnTo>
                    <a:pt x="120749" y="79746"/>
                  </a:lnTo>
                  <a:lnTo>
                    <a:pt x="120305" y="39671"/>
                  </a:lnTo>
                  <a:lnTo>
                    <a:pt x="80190" y="40115"/>
                  </a:lnTo>
                  <a:lnTo>
                    <a:pt x="79746" y="0"/>
                  </a:lnTo>
                  <a:lnTo>
                    <a:pt x="39671" y="444"/>
                  </a:lnTo>
                  <a:lnTo>
                    <a:pt x="40115" y="40559"/>
                  </a:lnTo>
                  <a:lnTo>
                    <a:pt x="0" y="41003"/>
                  </a:lnTo>
                  <a:lnTo>
                    <a:pt x="888" y="121207"/>
                  </a:lnTo>
                  <a:lnTo>
                    <a:pt x="41003" y="120749"/>
                  </a:lnTo>
                  <a:lnTo>
                    <a:pt x="41448" y="160838"/>
                  </a:lnTo>
                  <a:lnTo>
                    <a:pt x="201788" y="159061"/>
                  </a:lnTo>
                  <a:lnTo>
                    <a:pt x="203120" y="279326"/>
                  </a:lnTo>
                  <a:lnTo>
                    <a:pt x="243236" y="278882"/>
                  </a:lnTo>
                  <a:lnTo>
                    <a:pt x="243680" y="318957"/>
                  </a:lnTo>
                  <a:close/>
                </a:path>
              </a:pathLst>
            </a:custGeom>
            <a:solidFill>
              <a:srgbClr val="4F733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429686" y="7439088"/>
              <a:ext cx="605790" cy="561975"/>
            </a:xfrm>
            <a:custGeom>
              <a:avLst/>
              <a:gdLst/>
              <a:ahLst/>
              <a:cxnLst/>
              <a:rect l="l" t="t" r="r" b="b"/>
              <a:pathLst>
                <a:path w="605789" h="561975">
                  <a:moveTo>
                    <a:pt x="605536" y="320675"/>
                  </a:moveTo>
                  <a:lnTo>
                    <a:pt x="604608" y="238328"/>
                  </a:lnTo>
                  <a:lnTo>
                    <a:pt x="564451" y="238772"/>
                  </a:lnTo>
                  <a:lnTo>
                    <a:pt x="564007" y="198589"/>
                  </a:lnTo>
                  <a:lnTo>
                    <a:pt x="563194" y="198602"/>
                  </a:lnTo>
                  <a:lnTo>
                    <a:pt x="563194" y="319125"/>
                  </a:lnTo>
                  <a:lnTo>
                    <a:pt x="523036" y="319570"/>
                  </a:lnTo>
                  <a:lnTo>
                    <a:pt x="523481" y="359702"/>
                  </a:lnTo>
                  <a:lnTo>
                    <a:pt x="483323" y="360146"/>
                  </a:lnTo>
                  <a:lnTo>
                    <a:pt x="483768" y="400291"/>
                  </a:lnTo>
                  <a:lnTo>
                    <a:pt x="443572" y="400735"/>
                  </a:lnTo>
                  <a:lnTo>
                    <a:pt x="444017" y="440918"/>
                  </a:lnTo>
                  <a:lnTo>
                    <a:pt x="403860" y="441363"/>
                  </a:lnTo>
                  <a:lnTo>
                    <a:pt x="404304" y="481520"/>
                  </a:lnTo>
                  <a:lnTo>
                    <a:pt x="364147" y="481965"/>
                  </a:lnTo>
                  <a:lnTo>
                    <a:pt x="364591" y="522109"/>
                  </a:lnTo>
                  <a:lnTo>
                    <a:pt x="286258" y="522973"/>
                  </a:lnTo>
                  <a:lnTo>
                    <a:pt x="285813" y="482828"/>
                  </a:lnTo>
                  <a:lnTo>
                    <a:pt x="245618" y="483273"/>
                  </a:lnTo>
                  <a:lnTo>
                    <a:pt x="245160" y="440918"/>
                  </a:lnTo>
                  <a:lnTo>
                    <a:pt x="244805" y="400291"/>
                  </a:lnTo>
                  <a:lnTo>
                    <a:pt x="244398" y="362800"/>
                  </a:lnTo>
                  <a:lnTo>
                    <a:pt x="177419" y="363537"/>
                  </a:lnTo>
                  <a:lnTo>
                    <a:pt x="83654" y="364578"/>
                  </a:lnTo>
                  <a:lnTo>
                    <a:pt x="83235" y="324446"/>
                  </a:lnTo>
                  <a:lnTo>
                    <a:pt x="43040" y="324891"/>
                  </a:lnTo>
                  <a:lnTo>
                    <a:pt x="42608" y="285711"/>
                  </a:lnTo>
                  <a:lnTo>
                    <a:pt x="42278" y="285711"/>
                  </a:lnTo>
                  <a:lnTo>
                    <a:pt x="42545" y="285699"/>
                  </a:lnTo>
                  <a:lnTo>
                    <a:pt x="42113" y="246557"/>
                  </a:lnTo>
                  <a:lnTo>
                    <a:pt x="82308" y="246113"/>
                  </a:lnTo>
                  <a:lnTo>
                    <a:pt x="81991" y="205930"/>
                  </a:lnTo>
                  <a:lnTo>
                    <a:pt x="242646" y="204165"/>
                  </a:lnTo>
                  <a:lnTo>
                    <a:pt x="241312" y="83693"/>
                  </a:lnTo>
                  <a:lnTo>
                    <a:pt x="281508" y="83235"/>
                  </a:lnTo>
                  <a:lnTo>
                    <a:pt x="281063" y="43091"/>
                  </a:lnTo>
                  <a:lnTo>
                    <a:pt x="359397" y="42227"/>
                  </a:lnTo>
                  <a:lnTo>
                    <a:pt x="359841" y="81699"/>
                  </a:lnTo>
                  <a:lnTo>
                    <a:pt x="359841" y="81927"/>
                  </a:lnTo>
                  <a:lnTo>
                    <a:pt x="359841" y="82372"/>
                  </a:lnTo>
                  <a:lnTo>
                    <a:pt x="399999" y="81927"/>
                  </a:lnTo>
                  <a:lnTo>
                    <a:pt x="400431" y="121437"/>
                  </a:lnTo>
                  <a:lnTo>
                    <a:pt x="400443" y="121666"/>
                  </a:lnTo>
                  <a:lnTo>
                    <a:pt x="400443" y="122110"/>
                  </a:lnTo>
                  <a:lnTo>
                    <a:pt x="440601" y="121666"/>
                  </a:lnTo>
                  <a:lnTo>
                    <a:pt x="441032" y="161137"/>
                  </a:lnTo>
                  <a:lnTo>
                    <a:pt x="441032" y="161366"/>
                  </a:lnTo>
                  <a:lnTo>
                    <a:pt x="441045" y="161810"/>
                  </a:lnTo>
                  <a:lnTo>
                    <a:pt x="481241" y="161366"/>
                  </a:lnTo>
                  <a:lnTo>
                    <a:pt x="481672" y="200837"/>
                  </a:lnTo>
                  <a:lnTo>
                    <a:pt x="481685" y="201066"/>
                  </a:lnTo>
                  <a:lnTo>
                    <a:pt x="481685" y="201523"/>
                  </a:lnTo>
                  <a:lnTo>
                    <a:pt x="521855" y="201066"/>
                  </a:lnTo>
                  <a:lnTo>
                    <a:pt x="522287" y="240639"/>
                  </a:lnTo>
                  <a:lnTo>
                    <a:pt x="522287" y="240804"/>
                  </a:lnTo>
                  <a:lnTo>
                    <a:pt x="522300" y="241261"/>
                  </a:lnTo>
                  <a:lnTo>
                    <a:pt x="562457" y="240804"/>
                  </a:lnTo>
                  <a:lnTo>
                    <a:pt x="562889" y="279946"/>
                  </a:lnTo>
                  <a:lnTo>
                    <a:pt x="563194" y="319125"/>
                  </a:lnTo>
                  <a:lnTo>
                    <a:pt x="563194" y="198602"/>
                  </a:lnTo>
                  <a:lnTo>
                    <a:pt x="523849" y="199034"/>
                  </a:lnTo>
                  <a:lnTo>
                    <a:pt x="523341" y="158889"/>
                  </a:lnTo>
                  <a:lnTo>
                    <a:pt x="483196" y="159334"/>
                  </a:lnTo>
                  <a:lnTo>
                    <a:pt x="482752" y="119189"/>
                  </a:lnTo>
                  <a:lnTo>
                    <a:pt x="442556" y="119634"/>
                  </a:lnTo>
                  <a:lnTo>
                    <a:pt x="442112" y="79438"/>
                  </a:lnTo>
                  <a:lnTo>
                    <a:pt x="401955" y="79883"/>
                  </a:lnTo>
                  <a:lnTo>
                    <a:pt x="401510" y="39738"/>
                  </a:lnTo>
                  <a:lnTo>
                    <a:pt x="361353" y="40182"/>
                  </a:lnTo>
                  <a:lnTo>
                    <a:pt x="360895" y="0"/>
                  </a:lnTo>
                  <a:lnTo>
                    <a:pt x="299110" y="685"/>
                  </a:lnTo>
                  <a:lnTo>
                    <a:pt x="278523" y="914"/>
                  </a:lnTo>
                  <a:lnTo>
                    <a:pt x="278968" y="41097"/>
                  </a:lnTo>
                  <a:lnTo>
                    <a:pt x="238772" y="41541"/>
                  </a:lnTo>
                  <a:lnTo>
                    <a:pt x="239217" y="81686"/>
                  </a:lnTo>
                  <a:lnTo>
                    <a:pt x="199059" y="82130"/>
                  </a:lnTo>
                  <a:lnTo>
                    <a:pt x="199948" y="162471"/>
                  </a:lnTo>
                  <a:lnTo>
                    <a:pt x="79438" y="163804"/>
                  </a:lnTo>
                  <a:lnTo>
                    <a:pt x="79883" y="203949"/>
                  </a:lnTo>
                  <a:lnTo>
                    <a:pt x="39687" y="204393"/>
                  </a:lnTo>
                  <a:lnTo>
                    <a:pt x="40144" y="244576"/>
                  </a:lnTo>
                  <a:lnTo>
                    <a:pt x="0" y="245021"/>
                  </a:lnTo>
                  <a:lnTo>
                    <a:pt x="914" y="326682"/>
                  </a:lnTo>
                  <a:lnTo>
                    <a:pt x="914" y="326910"/>
                  </a:lnTo>
                  <a:lnTo>
                    <a:pt x="914" y="327355"/>
                  </a:lnTo>
                  <a:lnTo>
                    <a:pt x="41071" y="326910"/>
                  </a:lnTo>
                  <a:lnTo>
                    <a:pt x="41516" y="366382"/>
                  </a:lnTo>
                  <a:lnTo>
                    <a:pt x="41516" y="366610"/>
                  </a:lnTo>
                  <a:lnTo>
                    <a:pt x="41516" y="367055"/>
                  </a:lnTo>
                  <a:lnTo>
                    <a:pt x="81711" y="366610"/>
                  </a:lnTo>
                  <a:lnTo>
                    <a:pt x="82156" y="406082"/>
                  </a:lnTo>
                  <a:lnTo>
                    <a:pt x="82156" y="406768"/>
                  </a:lnTo>
                  <a:lnTo>
                    <a:pt x="202666" y="405422"/>
                  </a:lnTo>
                  <a:lnTo>
                    <a:pt x="203542" y="485076"/>
                  </a:lnTo>
                  <a:lnTo>
                    <a:pt x="203555" y="485317"/>
                  </a:lnTo>
                  <a:lnTo>
                    <a:pt x="203555" y="485762"/>
                  </a:lnTo>
                  <a:lnTo>
                    <a:pt x="243713" y="485317"/>
                  </a:lnTo>
                  <a:lnTo>
                    <a:pt x="244157" y="524776"/>
                  </a:lnTo>
                  <a:lnTo>
                    <a:pt x="244170" y="525018"/>
                  </a:lnTo>
                  <a:lnTo>
                    <a:pt x="244170" y="525462"/>
                  </a:lnTo>
                  <a:lnTo>
                    <a:pt x="284365" y="525018"/>
                  </a:lnTo>
                  <a:lnTo>
                    <a:pt x="284772" y="561898"/>
                  </a:lnTo>
                  <a:lnTo>
                    <a:pt x="367157" y="561898"/>
                  </a:lnTo>
                  <a:lnTo>
                    <a:pt x="366737" y="524103"/>
                  </a:lnTo>
                  <a:lnTo>
                    <a:pt x="406895" y="523659"/>
                  </a:lnTo>
                  <a:lnTo>
                    <a:pt x="406450" y="483514"/>
                  </a:lnTo>
                  <a:lnTo>
                    <a:pt x="446608" y="483069"/>
                  </a:lnTo>
                  <a:lnTo>
                    <a:pt x="446163" y="442925"/>
                  </a:lnTo>
                  <a:lnTo>
                    <a:pt x="486359" y="442480"/>
                  </a:lnTo>
                  <a:lnTo>
                    <a:pt x="485914" y="402285"/>
                  </a:lnTo>
                  <a:lnTo>
                    <a:pt x="526072" y="401840"/>
                  </a:lnTo>
                  <a:lnTo>
                    <a:pt x="525627" y="361696"/>
                  </a:lnTo>
                  <a:lnTo>
                    <a:pt x="565772" y="361251"/>
                  </a:lnTo>
                  <a:lnTo>
                    <a:pt x="565340" y="321106"/>
                  </a:lnTo>
                  <a:lnTo>
                    <a:pt x="605536" y="320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7" name="object 17" descr=""/>
          <p:cNvGrpSpPr/>
          <p:nvPr/>
        </p:nvGrpSpPr>
        <p:grpSpPr>
          <a:xfrm>
            <a:off x="3429696" y="6651236"/>
            <a:ext cx="605790" cy="563245"/>
            <a:chOff x="3429696" y="6651236"/>
            <a:chExt cx="605790" cy="563245"/>
          </a:xfrm>
        </p:grpSpPr>
        <p:sp>
          <p:nvSpPr>
            <p:cNvPr id="18" name="object 18" descr=""/>
            <p:cNvSpPr/>
            <p:nvPr/>
          </p:nvSpPr>
          <p:spPr>
            <a:xfrm>
              <a:off x="3431513" y="6654063"/>
              <a:ext cx="601345" cy="560070"/>
            </a:xfrm>
            <a:custGeom>
              <a:avLst/>
              <a:gdLst/>
              <a:ahLst/>
              <a:cxnLst/>
              <a:rect l="l" t="t" r="r" b="b"/>
              <a:pathLst>
                <a:path w="601345" h="560070">
                  <a:moveTo>
                    <a:pt x="278033" y="39684"/>
                  </a:moveTo>
                  <a:lnTo>
                    <a:pt x="358049" y="39684"/>
                  </a:lnTo>
                  <a:lnTo>
                    <a:pt x="357618" y="0"/>
                  </a:lnTo>
                  <a:lnTo>
                    <a:pt x="277549" y="888"/>
                  </a:lnTo>
                  <a:lnTo>
                    <a:pt x="278033" y="39684"/>
                  </a:lnTo>
                  <a:close/>
                </a:path>
                <a:path w="601345" h="560070">
                  <a:moveTo>
                    <a:pt x="238357" y="79234"/>
                  </a:moveTo>
                  <a:lnTo>
                    <a:pt x="398501" y="79234"/>
                  </a:lnTo>
                  <a:lnTo>
                    <a:pt x="398070" y="39590"/>
                  </a:lnTo>
                  <a:lnTo>
                    <a:pt x="366759" y="39926"/>
                  </a:lnTo>
                  <a:lnTo>
                    <a:pt x="278036" y="39926"/>
                  </a:lnTo>
                  <a:lnTo>
                    <a:pt x="278046" y="40734"/>
                  </a:lnTo>
                  <a:lnTo>
                    <a:pt x="286757" y="40734"/>
                  </a:lnTo>
                  <a:lnTo>
                    <a:pt x="237986" y="41273"/>
                  </a:lnTo>
                  <a:lnTo>
                    <a:pt x="238357" y="79234"/>
                  </a:lnTo>
                  <a:close/>
                </a:path>
                <a:path w="601345" h="560070">
                  <a:moveTo>
                    <a:pt x="278036" y="39926"/>
                  </a:moveTo>
                  <a:lnTo>
                    <a:pt x="366759" y="39926"/>
                  </a:lnTo>
                  <a:lnTo>
                    <a:pt x="366759" y="39590"/>
                  </a:lnTo>
                  <a:lnTo>
                    <a:pt x="358049" y="39684"/>
                  </a:lnTo>
                  <a:lnTo>
                    <a:pt x="278033" y="39684"/>
                  </a:lnTo>
                  <a:lnTo>
                    <a:pt x="278036" y="39926"/>
                  </a:lnTo>
                  <a:close/>
                </a:path>
                <a:path w="601345" h="560070">
                  <a:moveTo>
                    <a:pt x="278047" y="40828"/>
                  </a:moveTo>
                  <a:lnTo>
                    <a:pt x="286757" y="40734"/>
                  </a:lnTo>
                  <a:lnTo>
                    <a:pt x="278046" y="40734"/>
                  </a:lnTo>
                  <a:close/>
                </a:path>
                <a:path w="601345" h="560070">
                  <a:moveTo>
                    <a:pt x="238793" y="118676"/>
                  </a:moveTo>
                  <a:lnTo>
                    <a:pt x="438966" y="118676"/>
                  </a:lnTo>
                  <a:lnTo>
                    <a:pt x="438562" y="78965"/>
                  </a:lnTo>
                  <a:lnTo>
                    <a:pt x="407211" y="79409"/>
                  </a:lnTo>
                  <a:lnTo>
                    <a:pt x="238359" y="79409"/>
                  </a:lnTo>
                  <a:lnTo>
                    <a:pt x="238363" y="79880"/>
                  </a:lnTo>
                  <a:lnTo>
                    <a:pt x="358493" y="79880"/>
                  </a:lnTo>
                  <a:lnTo>
                    <a:pt x="358789" y="106521"/>
                  </a:lnTo>
                  <a:lnTo>
                    <a:pt x="238658" y="106521"/>
                  </a:lnTo>
                  <a:lnTo>
                    <a:pt x="238793" y="118676"/>
                  </a:lnTo>
                  <a:close/>
                </a:path>
                <a:path w="601345" h="560070">
                  <a:moveTo>
                    <a:pt x="238359" y="79409"/>
                  </a:moveTo>
                  <a:lnTo>
                    <a:pt x="407211" y="79409"/>
                  </a:lnTo>
                  <a:lnTo>
                    <a:pt x="407211" y="79140"/>
                  </a:lnTo>
                  <a:lnTo>
                    <a:pt x="398501" y="79234"/>
                  </a:lnTo>
                  <a:lnTo>
                    <a:pt x="238357" y="79234"/>
                  </a:lnTo>
                  <a:lnTo>
                    <a:pt x="238359" y="79409"/>
                  </a:lnTo>
                  <a:close/>
                </a:path>
                <a:path w="601345" h="560070">
                  <a:moveTo>
                    <a:pt x="238658" y="106521"/>
                  </a:moveTo>
                  <a:lnTo>
                    <a:pt x="358789" y="106521"/>
                  </a:lnTo>
                  <a:lnTo>
                    <a:pt x="358493" y="79880"/>
                  </a:lnTo>
                  <a:lnTo>
                    <a:pt x="238363" y="79880"/>
                  </a:lnTo>
                  <a:lnTo>
                    <a:pt x="238375" y="81105"/>
                  </a:lnTo>
                  <a:lnTo>
                    <a:pt x="247086" y="81105"/>
                  </a:lnTo>
                  <a:lnTo>
                    <a:pt x="238376" y="81213"/>
                  </a:lnTo>
                  <a:lnTo>
                    <a:pt x="238658" y="106521"/>
                  </a:lnTo>
                  <a:close/>
                </a:path>
                <a:path w="601345" h="560070">
                  <a:moveTo>
                    <a:pt x="238376" y="81213"/>
                  </a:moveTo>
                  <a:lnTo>
                    <a:pt x="247086" y="81105"/>
                  </a:lnTo>
                  <a:lnTo>
                    <a:pt x="238375" y="81105"/>
                  </a:lnTo>
                  <a:close/>
                </a:path>
                <a:path w="601345" h="560070">
                  <a:moveTo>
                    <a:pt x="79293" y="173061"/>
                  </a:moveTo>
                  <a:lnTo>
                    <a:pt x="239399" y="173061"/>
                  </a:lnTo>
                  <a:lnTo>
                    <a:pt x="238376" y="81226"/>
                  </a:lnTo>
                  <a:lnTo>
                    <a:pt x="198369" y="81657"/>
                  </a:lnTo>
                  <a:lnTo>
                    <a:pt x="199257" y="161538"/>
                  </a:lnTo>
                  <a:lnTo>
                    <a:pt x="79180" y="162897"/>
                  </a:lnTo>
                  <a:lnTo>
                    <a:pt x="79293" y="173061"/>
                  </a:lnTo>
                  <a:close/>
                </a:path>
                <a:path w="601345" h="560070">
                  <a:moveTo>
                    <a:pt x="239233" y="158159"/>
                  </a:moveTo>
                  <a:lnTo>
                    <a:pt x="479391" y="158159"/>
                  </a:lnTo>
                  <a:lnTo>
                    <a:pt x="478947" y="118515"/>
                  </a:lnTo>
                  <a:lnTo>
                    <a:pt x="447676" y="118865"/>
                  </a:lnTo>
                  <a:lnTo>
                    <a:pt x="238796" y="118865"/>
                  </a:lnTo>
                  <a:lnTo>
                    <a:pt x="239233" y="158159"/>
                  </a:lnTo>
                  <a:close/>
                </a:path>
                <a:path w="601345" h="560070">
                  <a:moveTo>
                    <a:pt x="238796" y="118865"/>
                  </a:moveTo>
                  <a:lnTo>
                    <a:pt x="447676" y="118865"/>
                  </a:lnTo>
                  <a:lnTo>
                    <a:pt x="447676" y="118582"/>
                  </a:lnTo>
                  <a:lnTo>
                    <a:pt x="438966" y="118676"/>
                  </a:lnTo>
                  <a:lnTo>
                    <a:pt x="238793" y="118676"/>
                  </a:lnTo>
                  <a:lnTo>
                    <a:pt x="238796" y="118865"/>
                  </a:lnTo>
                  <a:close/>
                </a:path>
                <a:path w="601345" h="560070">
                  <a:moveTo>
                    <a:pt x="79567" y="197628"/>
                  </a:moveTo>
                  <a:lnTo>
                    <a:pt x="519843" y="197628"/>
                  </a:lnTo>
                  <a:lnTo>
                    <a:pt x="519412" y="157984"/>
                  </a:lnTo>
                  <a:lnTo>
                    <a:pt x="488101" y="158334"/>
                  </a:lnTo>
                  <a:lnTo>
                    <a:pt x="239235" y="158334"/>
                  </a:lnTo>
                  <a:lnTo>
                    <a:pt x="239399" y="173061"/>
                  </a:lnTo>
                  <a:lnTo>
                    <a:pt x="79293" y="173061"/>
                  </a:lnTo>
                  <a:lnTo>
                    <a:pt x="79567" y="197628"/>
                  </a:lnTo>
                  <a:close/>
                </a:path>
                <a:path w="601345" h="560070">
                  <a:moveTo>
                    <a:pt x="239235" y="158334"/>
                  </a:moveTo>
                  <a:lnTo>
                    <a:pt x="488101" y="158334"/>
                  </a:lnTo>
                  <a:lnTo>
                    <a:pt x="488101" y="158065"/>
                  </a:lnTo>
                  <a:lnTo>
                    <a:pt x="479391" y="158159"/>
                  </a:lnTo>
                  <a:lnTo>
                    <a:pt x="239233" y="158159"/>
                  </a:lnTo>
                  <a:lnTo>
                    <a:pt x="239235" y="158334"/>
                  </a:lnTo>
                  <a:close/>
                </a:path>
                <a:path w="601345" h="560070">
                  <a:moveTo>
                    <a:pt x="39940" y="237111"/>
                  </a:moveTo>
                  <a:lnTo>
                    <a:pt x="560376" y="237111"/>
                  </a:lnTo>
                  <a:lnTo>
                    <a:pt x="559932" y="197426"/>
                  </a:lnTo>
                  <a:lnTo>
                    <a:pt x="528553" y="197817"/>
                  </a:lnTo>
                  <a:lnTo>
                    <a:pt x="79569" y="197817"/>
                  </a:lnTo>
                  <a:lnTo>
                    <a:pt x="79575" y="198355"/>
                  </a:lnTo>
                  <a:lnTo>
                    <a:pt x="479903" y="198355"/>
                  </a:lnTo>
                  <a:lnTo>
                    <a:pt x="480051" y="211668"/>
                  </a:lnTo>
                  <a:lnTo>
                    <a:pt x="39657" y="211668"/>
                  </a:lnTo>
                  <a:lnTo>
                    <a:pt x="39940" y="237111"/>
                  </a:lnTo>
                  <a:close/>
                </a:path>
                <a:path w="601345" h="560070">
                  <a:moveTo>
                    <a:pt x="79569" y="197817"/>
                  </a:moveTo>
                  <a:lnTo>
                    <a:pt x="528553" y="197817"/>
                  </a:lnTo>
                  <a:lnTo>
                    <a:pt x="528553" y="197534"/>
                  </a:lnTo>
                  <a:lnTo>
                    <a:pt x="519843" y="197628"/>
                  </a:lnTo>
                  <a:lnTo>
                    <a:pt x="79567" y="197628"/>
                  </a:lnTo>
                  <a:lnTo>
                    <a:pt x="79569" y="197817"/>
                  </a:lnTo>
                  <a:close/>
                </a:path>
                <a:path w="601345" h="560070">
                  <a:moveTo>
                    <a:pt x="39657" y="211668"/>
                  </a:moveTo>
                  <a:lnTo>
                    <a:pt x="480051" y="211668"/>
                  </a:lnTo>
                  <a:lnTo>
                    <a:pt x="479903" y="198355"/>
                  </a:lnTo>
                  <a:lnTo>
                    <a:pt x="79575" y="198355"/>
                  </a:lnTo>
                  <a:lnTo>
                    <a:pt x="79624" y="202811"/>
                  </a:lnTo>
                  <a:lnTo>
                    <a:pt x="39563" y="203228"/>
                  </a:lnTo>
                  <a:lnTo>
                    <a:pt x="39657" y="211668"/>
                  </a:lnTo>
                  <a:close/>
                </a:path>
                <a:path w="601345" h="560070">
                  <a:moveTo>
                    <a:pt x="283755" y="559999"/>
                  </a:moveTo>
                  <a:lnTo>
                    <a:pt x="363811" y="559110"/>
                  </a:lnTo>
                  <a:lnTo>
                    <a:pt x="363380" y="519157"/>
                  </a:lnTo>
                  <a:lnTo>
                    <a:pt x="403387" y="518712"/>
                  </a:lnTo>
                  <a:lnTo>
                    <a:pt x="402943" y="478799"/>
                  </a:lnTo>
                  <a:lnTo>
                    <a:pt x="442951" y="478355"/>
                  </a:lnTo>
                  <a:lnTo>
                    <a:pt x="442507" y="438428"/>
                  </a:lnTo>
                  <a:lnTo>
                    <a:pt x="482568" y="437984"/>
                  </a:lnTo>
                  <a:lnTo>
                    <a:pt x="482124" y="398030"/>
                  </a:lnTo>
                  <a:lnTo>
                    <a:pt x="522132" y="397586"/>
                  </a:lnTo>
                  <a:lnTo>
                    <a:pt x="521687" y="357672"/>
                  </a:lnTo>
                  <a:lnTo>
                    <a:pt x="561708" y="357228"/>
                  </a:lnTo>
                  <a:lnTo>
                    <a:pt x="561264" y="317301"/>
                  </a:lnTo>
                  <a:lnTo>
                    <a:pt x="601312" y="316870"/>
                  </a:lnTo>
                  <a:lnTo>
                    <a:pt x="600424" y="236990"/>
                  </a:lnTo>
                  <a:lnTo>
                    <a:pt x="39941" y="237286"/>
                  </a:lnTo>
                  <a:lnTo>
                    <a:pt x="39947" y="237811"/>
                  </a:lnTo>
                  <a:lnTo>
                    <a:pt x="529064" y="237811"/>
                  </a:lnTo>
                  <a:lnTo>
                    <a:pt x="520355" y="237905"/>
                  </a:lnTo>
                  <a:lnTo>
                    <a:pt x="39948" y="237905"/>
                  </a:lnTo>
                  <a:lnTo>
                    <a:pt x="40007" y="243195"/>
                  </a:lnTo>
                  <a:lnTo>
                    <a:pt x="0" y="243613"/>
                  </a:lnTo>
                  <a:lnTo>
                    <a:pt x="883" y="323063"/>
                  </a:lnTo>
                  <a:lnTo>
                    <a:pt x="40896" y="323063"/>
                  </a:lnTo>
                  <a:lnTo>
                    <a:pt x="41335" y="362532"/>
                  </a:lnTo>
                  <a:lnTo>
                    <a:pt x="81388" y="362532"/>
                  </a:lnTo>
                  <a:lnTo>
                    <a:pt x="81817" y="401126"/>
                  </a:lnTo>
                  <a:lnTo>
                    <a:pt x="201909" y="401126"/>
                  </a:lnTo>
                  <a:lnTo>
                    <a:pt x="202792" y="480562"/>
                  </a:lnTo>
                  <a:lnTo>
                    <a:pt x="242818" y="480562"/>
                  </a:lnTo>
                  <a:lnTo>
                    <a:pt x="243245" y="520045"/>
                  </a:lnTo>
                  <a:lnTo>
                    <a:pt x="283311" y="520045"/>
                  </a:lnTo>
                  <a:lnTo>
                    <a:pt x="283755" y="559999"/>
                  </a:lnTo>
                  <a:close/>
                </a:path>
                <a:path w="601345" h="560070">
                  <a:moveTo>
                    <a:pt x="39941" y="237286"/>
                  </a:moveTo>
                  <a:lnTo>
                    <a:pt x="569072" y="237286"/>
                  </a:lnTo>
                  <a:lnTo>
                    <a:pt x="569072" y="237017"/>
                  </a:lnTo>
                  <a:lnTo>
                    <a:pt x="560376" y="237111"/>
                  </a:lnTo>
                  <a:lnTo>
                    <a:pt x="39940" y="237111"/>
                  </a:lnTo>
                  <a:lnTo>
                    <a:pt x="39941" y="237286"/>
                  </a:lnTo>
                  <a:close/>
                </a:path>
                <a:path w="601345" h="560070">
                  <a:moveTo>
                    <a:pt x="520355" y="237905"/>
                  </a:moveTo>
                  <a:lnTo>
                    <a:pt x="529064" y="237811"/>
                  </a:lnTo>
                  <a:lnTo>
                    <a:pt x="520355" y="237811"/>
                  </a:lnTo>
                  <a:close/>
                </a:path>
                <a:path w="601345" h="560070">
                  <a:moveTo>
                    <a:pt x="39948" y="237905"/>
                  </a:moveTo>
                  <a:lnTo>
                    <a:pt x="520355" y="237905"/>
                  </a:lnTo>
                  <a:lnTo>
                    <a:pt x="39947" y="237811"/>
                  </a:lnTo>
                  <a:close/>
                </a:path>
                <a:path w="601345" h="560070">
                  <a:moveTo>
                    <a:pt x="888" y="323493"/>
                  </a:moveTo>
                  <a:lnTo>
                    <a:pt x="40896" y="323063"/>
                  </a:lnTo>
                  <a:lnTo>
                    <a:pt x="883" y="323063"/>
                  </a:lnTo>
                  <a:lnTo>
                    <a:pt x="888" y="323493"/>
                  </a:lnTo>
                  <a:close/>
                </a:path>
                <a:path w="601345" h="560070">
                  <a:moveTo>
                    <a:pt x="41340" y="362976"/>
                  </a:moveTo>
                  <a:lnTo>
                    <a:pt x="81388" y="362532"/>
                  </a:lnTo>
                  <a:lnTo>
                    <a:pt x="41335" y="362532"/>
                  </a:lnTo>
                  <a:lnTo>
                    <a:pt x="41340" y="362976"/>
                  </a:lnTo>
                  <a:close/>
                </a:path>
                <a:path w="601345" h="560070">
                  <a:moveTo>
                    <a:pt x="81832" y="402459"/>
                  </a:moveTo>
                  <a:lnTo>
                    <a:pt x="201909" y="401126"/>
                  </a:lnTo>
                  <a:lnTo>
                    <a:pt x="81817" y="401126"/>
                  </a:lnTo>
                  <a:lnTo>
                    <a:pt x="81832" y="402459"/>
                  </a:lnTo>
                  <a:close/>
                </a:path>
                <a:path w="601345" h="560070">
                  <a:moveTo>
                    <a:pt x="202797" y="481007"/>
                  </a:moveTo>
                  <a:lnTo>
                    <a:pt x="242818" y="480562"/>
                  </a:lnTo>
                  <a:lnTo>
                    <a:pt x="202792" y="480562"/>
                  </a:lnTo>
                  <a:lnTo>
                    <a:pt x="202797" y="481007"/>
                  </a:lnTo>
                  <a:close/>
                </a:path>
                <a:path w="601345" h="560070">
                  <a:moveTo>
                    <a:pt x="243249" y="520476"/>
                  </a:moveTo>
                  <a:lnTo>
                    <a:pt x="283311" y="520045"/>
                  </a:lnTo>
                  <a:lnTo>
                    <a:pt x="243245" y="520045"/>
                  </a:lnTo>
                  <a:lnTo>
                    <a:pt x="243249" y="520476"/>
                  </a:lnTo>
                  <a:close/>
                </a:path>
              </a:pathLst>
            </a:custGeom>
            <a:solidFill>
              <a:srgbClr val="73A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3749662" y="6732447"/>
              <a:ext cx="203200" cy="199390"/>
            </a:xfrm>
            <a:custGeom>
              <a:avLst/>
              <a:gdLst/>
              <a:ahLst/>
              <a:cxnLst/>
              <a:rect l="l" t="t" r="r" b="b"/>
              <a:pathLst>
                <a:path w="203200" h="199390">
                  <a:moveTo>
                    <a:pt x="40551" y="40119"/>
                  </a:moveTo>
                  <a:lnTo>
                    <a:pt x="40106" y="0"/>
                  </a:lnTo>
                  <a:lnTo>
                    <a:pt x="0" y="444"/>
                  </a:lnTo>
                  <a:lnTo>
                    <a:pt x="444" y="40551"/>
                  </a:lnTo>
                  <a:lnTo>
                    <a:pt x="40551" y="40119"/>
                  </a:lnTo>
                  <a:close/>
                </a:path>
                <a:path w="203200" h="199390">
                  <a:moveTo>
                    <a:pt x="121589" y="119367"/>
                  </a:moveTo>
                  <a:lnTo>
                    <a:pt x="121145" y="79298"/>
                  </a:lnTo>
                  <a:lnTo>
                    <a:pt x="81076" y="79730"/>
                  </a:lnTo>
                  <a:lnTo>
                    <a:pt x="81508" y="119811"/>
                  </a:lnTo>
                  <a:lnTo>
                    <a:pt x="121589" y="119367"/>
                  </a:lnTo>
                  <a:close/>
                </a:path>
                <a:path w="203200" h="199390">
                  <a:moveTo>
                    <a:pt x="162140" y="159054"/>
                  </a:moveTo>
                  <a:lnTo>
                    <a:pt x="161696" y="118935"/>
                  </a:lnTo>
                  <a:lnTo>
                    <a:pt x="121589" y="119380"/>
                  </a:lnTo>
                  <a:lnTo>
                    <a:pt x="122021" y="159486"/>
                  </a:lnTo>
                  <a:lnTo>
                    <a:pt x="162140" y="159054"/>
                  </a:lnTo>
                  <a:close/>
                </a:path>
                <a:path w="203200" h="199390">
                  <a:moveTo>
                    <a:pt x="202653" y="198666"/>
                  </a:moveTo>
                  <a:lnTo>
                    <a:pt x="202209" y="158584"/>
                  </a:lnTo>
                  <a:lnTo>
                    <a:pt x="162140" y="159029"/>
                  </a:lnTo>
                  <a:lnTo>
                    <a:pt x="162585" y="199097"/>
                  </a:lnTo>
                  <a:lnTo>
                    <a:pt x="202653" y="198666"/>
                  </a:lnTo>
                  <a:close/>
                </a:path>
              </a:pathLst>
            </a:custGeom>
            <a:solidFill>
              <a:srgbClr val="A7D5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3470767" y="6855380"/>
              <a:ext cx="403225" cy="319405"/>
            </a:xfrm>
            <a:custGeom>
              <a:avLst/>
              <a:gdLst/>
              <a:ahLst/>
              <a:cxnLst/>
              <a:rect l="l" t="t" r="r" b="b"/>
              <a:pathLst>
                <a:path w="403225" h="319404">
                  <a:moveTo>
                    <a:pt x="243680" y="318957"/>
                  </a:moveTo>
                  <a:lnTo>
                    <a:pt x="323884" y="318068"/>
                  </a:lnTo>
                  <a:lnTo>
                    <a:pt x="323426" y="277993"/>
                  </a:lnTo>
                  <a:lnTo>
                    <a:pt x="363514" y="277549"/>
                  </a:lnTo>
                  <a:lnTo>
                    <a:pt x="363070" y="237474"/>
                  </a:lnTo>
                  <a:lnTo>
                    <a:pt x="403145" y="237030"/>
                  </a:lnTo>
                  <a:lnTo>
                    <a:pt x="402701" y="196915"/>
                  </a:lnTo>
                  <a:lnTo>
                    <a:pt x="322538" y="197803"/>
                  </a:lnTo>
                  <a:lnTo>
                    <a:pt x="322995" y="237918"/>
                  </a:lnTo>
                  <a:lnTo>
                    <a:pt x="282866" y="238363"/>
                  </a:lnTo>
                  <a:lnTo>
                    <a:pt x="281534" y="118097"/>
                  </a:lnTo>
                  <a:lnTo>
                    <a:pt x="161269" y="119417"/>
                  </a:lnTo>
                  <a:lnTo>
                    <a:pt x="160824" y="79301"/>
                  </a:lnTo>
                  <a:lnTo>
                    <a:pt x="120749" y="79746"/>
                  </a:lnTo>
                  <a:lnTo>
                    <a:pt x="120305" y="39671"/>
                  </a:lnTo>
                  <a:lnTo>
                    <a:pt x="80190" y="40115"/>
                  </a:lnTo>
                  <a:lnTo>
                    <a:pt x="79746" y="0"/>
                  </a:lnTo>
                  <a:lnTo>
                    <a:pt x="39671" y="444"/>
                  </a:lnTo>
                  <a:lnTo>
                    <a:pt x="40115" y="40559"/>
                  </a:lnTo>
                  <a:lnTo>
                    <a:pt x="0" y="41003"/>
                  </a:lnTo>
                  <a:lnTo>
                    <a:pt x="888" y="121207"/>
                  </a:lnTo>
                  <a:lnTo>
                    <a:pt x="41003" y="120749"/>
                  </a:lnTo>
                  <a:lnTo>
                    <a:pt x="41448" y="160838"/>
                  </a:lnTo>
                  <a:lnTo>
                    <a:pt x="201788" y="159061"/>
                  </a:lnTo>
                  <a:lnTo>
                    <a:pt x="203120" y="279326"/>
                  </a:lnTo>
                  <a:lnTo>
                    <a:pt x="243236" y="278882"/>
                  </a:lnTo>
                  <a:lnTo>
                    <a:pt x="243680" y="318957"/>
                  </a:lnTo>
                  <a:close/>
                </a:path>
              </a:pathLst>
            </a:custGeom>
            <a:solidFill>
              <a:srgbClr val="4F733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3429686" y="6651243"/>
              <a:ext cx="605790" cy="561975"/>
            </a:xfrm>
            <a:custGeom>
              <a:avLst/>
              <a:gdLst/>
              <a:ahLst/>
              <a:cxnLst/>
              <a:rect l="l" t="t" r="r" b="b"/>
              <a:pathLst>
                <a:path w="605789" h="561975">
                  <a:moveTo>
                    <a:pt x="605536" y="320662"/>
                  </a:moveTo>
                  <a:lnTo>
                    <a:pt x="604608" y="238328"/>
                  </a:lnTo>
                  <a:lnTo>
                    <a:pt x="564451" y="238760"/>
                  </a:lnTo>
                  <a:lnTo>
                    <a:pt x="564007" y="198589"/>
                  </a:lnTo>
                  <a:lnTo>
                    <a:pt x="563194" y="198602"/>
                  </a:lnTo>
                  <a:lnTo>
                    <a:pt x="563194" y="319112"/>
                  </a:lnTo>
                  <a:lnTo>
                    <a:pt x="523036" y="319557"/>
                  </a:lnTo>
                  <a:lnTo>
                    <a:pt x="523481" y="359702"/>
                  </a:lnTo>
                  <a:lnTo>
                    <a:pt x="483323" y="360146"/>
                  </a:lnTo>
                  <a:lnTo>
                    <a:pt x="483768" y="400291"/>
                  </a:lnTo>
                  <a:lnTo>
                    <a:pt x="443572" y="400735"/>
                  </a:lnTo>
                  <a:lnTo>
                    <a:pt x="444017" y="440918"/>
                  </a:lnTo>
                  <a:lnTo>
                    <a:pt x="403860" y="441363"/>
                  </a:lnTo>
                  <a:lnTo>
                    <a:pt x="404304" y="481520"/>
                  </a:lnTo>
                  <a:lnTo>
                    <a:pt x="364147" y="481965"/>
                  </a:lnTo>
                  <a:lnTo>
                    <a:pt x="364591" y="522109"/>
                  </a:lnTo>
                  <a:lnTo>
                    <a:pt x="286258" y="522960"/>
                  </a:lnTo>
                  <a:lnTo>
                    <a:pt x="285813" y="482828"/>
                  </a:lnTo>
                  <a:lnTo>
                    <a:pt x="245618" y="483273"/>
                  </a:lnTo>
                  <a:lnTo>
                    <a:pt x="245160" y="440918"/>
                  </a:lnTo>
                  <a:lnTo>
                    <a:pt x="244805" y="400291"/>
                  </a:lnTo>
                  <a:lnTo>
                    <a:pt x="244398" y="362800"/>
                  </a:lnTo>
                  <a:lnTo>
                    <a:pt x="177419" y="363537"/>
                  </a:lnTo>
                  <a:lnTo>
                    <a:pt x="83654" y="364578"/>
                  </a:lnTo>
                  <a:lnTo>
                    <a:pt x="83235" y="324446"/>
                  </a:lnTo>
                  <a:lnTo>
                    <a:pt x="43040" y="324891"/>
                  </a:lnTo>
                  <a:lnTo>
                    <a:pt x="42608" y="285711"/>
                  </a:lnTo>
                  <a:lnTo>
                    <a:pt x="42278" y="285711"/>
                  </a:lnTo>
                  <a:lnTo>
                    <a:pt x="42545" y="285699"/>
                  </a:lnTo>
                  <a:lnTo>
                    <a:pt x="42113" y="246557"/>
                  </a:lnTo>
                  <a:lnTo>
                    <a:pt x="82308" y="246113"/>
                  </a:lnTo>
                  <a:lnTo>
                    <a:pt x="81991" y="205930"/>
                  </a:lnTo>
                  <a:lnTo>
                    <a:pt x="242646" y="204152"/>
                  </a:lnTo>
                  <a:lnTo>
                    <a:pt x="241312" y="83693"/>
                  </a:lnTo>
                  <a:lnTo>
                    <a:pt x="281508" y="83235"/>
                  </a:lnTo>
                  <a:lnTo>
                    <a:pt x="281063" y="43091"/>
                  </a:lnTo>
                  <a:lnTo>
                    <a:pt x="359397" y="42227"/>
                  </a:lnTo>
                  <a:lnTo>
                    <a:pt x="359841" y="81699"/>
                  </a:lnTo>
                  <a:lnTo>
                    <a:pt x="359841" y="81927"/>
                  </a:lnTo>
                  <a:lnTo>
                    <a:pt x="359841" y="82372"/>
                  </a:lnTo>
                  <a:lnTo>
                    <a:pt x="399999" y="81927"/>
                  </a:lnTo>
                  <a:lnTo>
                    <a:pt x="400431" y="121437"/>
                  </a:lnTo>
                  <a:lnTo>
                    <a:pt x="400443" y="121666"/>
                  </a:lnTo>
                  <a:lnTo>
                    <a:pt x="400443" y="122110"/>
                  </a:lnTo>
                  <a:lnTo>
                    <a:pt x="440601" y="121666"/>
                  </a:lnTo>
                  <a:lnTo>
                    <a:pt x="441032" y="161137"/>
                  </a:lnTo>
                  <a:lnTo>
                    <a:pt x="441032" y="161366"/>
                  </a:lnTo>
                  <a:lnTo>
                    <a:pt x="441045" y="161810"/>
                  </a:lnTo>
                  <a:lnTo>
                    <a:pt x="481241" y="161366"/>
                  </a:lnTo>
                  <a:lnTo>
                    <a:pt x="481672" y="200837"/>
                  </a:lnTo>
                  <a:lnTo>
                    <a:pt x="481685" y="201066"/>
                  </a:lnTo>
                  <a:lnTo>
                    <a:pt x="481685" y="201523"/>
                  </a:lnTo>
                  <a:lnTo>
                    <a:pt x="521855" y="201066"/>
                  </a:lnTo>
                  <a:lnTo>
                    <a:pt x="522287" y="240639"/>
                  </a:lnTo>
                  <a:lnTo>
                    <a:pt x="522287" y="240804"/>
                  </a:lnTo>
                  <a:lnTo>
                    <a:pt x="522300" y="241261"/>
                  </a:lnTo>
                  <a:lnTo>
                    <a:pt x="562457" y="240804"/>
                  </a:lnTo>
                  <a:lnTo>
                    <a:pt x="562889" y="279946"/>
                  </a:lnTo>
                  <a:lnTo>
                    <a:pt x="563194" y="319112"/>
                  </a:lnTo>
                  <a:lnTo>
                    <a:pt x="563194" y="198602"/>
                  </a:lnTo>
                  <a:lnTo>
                    <a:pt x="523849" y="199021"/>
                  </a:lnTo>
                  <a:lnTo>
                    <a:pt x="523341" y="158889"/>
                  </a:lnTo>
                  <a:lnTo>
                    <a:pt x="483196" y="159334"/>
                  </a:lnTo>
                  <a:lnTo>
                    <a:pt x="482752" y="119189"/>
                  </a:lnTo>
                  <a:lnTo>
                    <a:pt x="442556" y="119634"/>
                  </a:lnTo>
                  <a:lnTo>
                    <a:pt x="442112" y="79438"/>
                  </a:lnTo>
                  <a:lnTo>
                    <a:pt x="401955" y="79883"/>
                  </a:lnTo>
                  <a:lnTo>
                    <a:pt x="401510" y="39738"/>
                  </a:lnTo>
                  <a:lnTo>
                    <a:pt x="361353" y="40182"/>
                  </a:lnTo>
                  <a:lnTo>
                    <a:pt x="360895" y="0"/>
                  </a:lnTo>
                  <a:lnTo>
                    <a:pt x="299110" y="685"/>
                  </a:lnTo>
                  <a:lnTo>
                    <a:pt x="278523" y="914"/>
                  </a:lnTo>
                  <a:lnTo>
                    <a:pt x="278968" y="41097"/>
                  </a:lnTo>
                  <a:lnTo>
                    <a:pt x="238772" y="41541"/>
                  </a:lnTo>
                  <a:lnTo>
                    <a:pt x="239217" y="81686"/>
                  </a:lnTo>
                  <a:lnTo>
                    <a:pt x="199059" y="82130"/>
                  </a:lnTo>
                  <a:lnTo>
                    <a:pt x="199948" y="162471"/>
                  </a:lnTo>
                  <a:lnTo>
                    <a:pt x="79438" y="163804"/>
                  </a:lnTo>
                  <a:lnTo>
                    <a:pt x="79883" y="203936"/>
                  </a:lnTo>
                  <a:lnTo>
                    <a:pt x="39687" y="204381"/>
                  </a:lnTo>
                  <a:lnTo>
                    <a:pt x="40144" y="244563"/>
                  </a:lnTo>
                  <a:lnTo>
                    <a:pt x="0" y="245008"/>
                  </a:lnTo>
                  <a:lnTo>
                    <a:pt x="914" y="326682"/>
                  </a:lnTo>
                  <a:lnTo>
                    <a:pt x="914" y="326910"/>
                  </a:lnTo>
                  <a:lnTo>
                    <a:pt x="914" y="327355"/>
                  </a:lnTo>
                  <a:lnTo>
                    <a:pt x="41071" y="326910"/>
                  </a:lnTo>
                  <a:lnTo>
                    <a:pt x="41516" y="366382"/>
                  </a:lnTo>
                  <a:lnTo>
                    <a:pt x="41516" y="366610"/>
                  </a:lnTo>
                  <a:lnTo>
                    <a:pt x="41516" y="367055"/>
                  </a:lnTo>
                  <a:lnTo>
                    <a:pt x="81711" y="366610"/>
                  </a:lnTo>
                  <a:lnTo>
                    <a:pt x="82156" y="406082"/>
                  </a:lnTo>
                  <a:lnTo>
                    <a:pt x="82156" y="406768"/>
                  </a:lnTo>
                  <a:lnTo>
                    <a:pt x="202666" y="405422"/>
                  </a:lnTo>
                  <a:lnTo>
                    <a:pt x="203542" y="485076"/>
                  </a:lnTo>
                  <a:lnTo>
                    <a:pt x="203555" y="485317"/>
                  </a:lnTo>
                  <a:lnTo>
                    <a:pt x="203555" y="485762"/>
                  </a:lnTo>
                  <a:lnTo>
                    <a:pt x="243713" y="485317"/>
                  </a:lnTo>
                  <a:lnTo>
                    <a:pt x="244157" y="524764"/>
                  </a:lnTo>
                  <a:lnTo>
                    <a:pt x="244170" y="525018"/>
                  </a:lnTo>
                  <a:lnTo>
                    <a:pt x="244170" y="525462"/>
                  </a:lnTo>
                  <a:lnTo>
                    <a:pt x="284365" y="525018"/>
                  </a:lnTo>
                  <a:lnTo>
                    <a:pt x="284772" y="561924"/>
                  </a:lnTo>
                  <a:lnTo>
                    <a:pt x="367157" y="561924"/>
                  </a:lnTo>
                  <a:lnTo>
                    <a:pt x="366737" y="524090"/>
                  </a:lnTo>
                  <a:lnTo>
                    <a:pt x="406895" y="523646"/>
                  </a:lnTo>
                  <a:lnTo>
                    <a:pt x="406450" y="483514"/>
                  </a:lnTo>
                  <a:lnTo>
                    <a:pt x="446608" y="483069"/>
                  </a:lnTo>
                  <a:lnTo>
                    <a:pt x="446163" y="442925"/>
                  </a:lnTo>
                  <a:lnTo>
                    <a:pt x="486359" y="442480"/>
                  </a:lnTo>
                  <a:lnTo>
                    <a:pt x="485914" y="402285"/>
                  </a:lnTo>
                  <a:lnTo>
                    <a:pt x="526072" y="401840"/>
                  </a:lnTo>
                  <a:lnTo>
                    <a:pt x="525627" y="361696"/>
                  </a:lnTo>
                  <a:lnTo>
                    <a:pt x="565772" y="361251"/>
                  </a:lnTo>
                  <a:lnTo>
                    <a:pt x="565340" y="321106"/>
                  </a:lnTo>
                  <a:lnTo>
                    <a:pt x="605536" y="3206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70"/>
              <a:t>Incômodos,</a:t>
            </a:r>
            <a:r>
              <a:rPr dirty="0" spc="140"/>
              <a:t> </a:t>
            </a:r>
            <a:r>
              <a:rPr dirty="0" spc="204"/>
              <a:t>dúvidas,</a:t>
            </a:r>
            <a:r>
              <a:rPr dirty="0" spc="140"/>
              <a:t> </a:t>
            </a:r>
            <a:r>
              <a:rPr dirty="0" spc="80"/>
              <a:t>desejos...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</a:p>
          <a:p>
            <a:pPr marL="589280">
              <a:lnSpc>
                <a:spcPct val="100000"/>
              </a:lnSpc>
            </a:pPr>
            <a:r>
              <a:rPr dirty="0" spc="245"/>
              <a:t>Conversa</a:t>
            </a:r>
          </a:p>
          <a:p>
            <a:pPr marL="1299210" marR="5080">
              <a:lnSpc>
                <a:spcPct val="169500"/>
              </a:lnSpc>
              <a:spcBef>
                <a:spcPts val="1210"/>
              </a:spcBef>
            </a:pPr>
            <a:r>
              <a:rPr dirty="0" spc="195"/>
              <a:t>Escuta</a:t>
            </a:r>
            <a:r>
              <a:rPr dirty="0" spc="105"/>
              <a:t> </a:t>
            </a:r>
            <a:r>
              <a:rPr dirty="0" spc="160"/>
              <a:t>atenta</a:t>
            </a:r>
            <a:r>
              <a:rPr dirty="0" spc="110"/>
              <a:t> </a:t>
            </a:r>
            <a:r>
              <a:rPr dirty="0" spc="160"/>
              <a:t>e</a:t>
            </a:r>
            <a:r>
              <a:rPr dirty="0" spc="105"/>
              <a:t> </a:t>
            </a:r>
            <a:r>
              <a:rPr dirty="0" spc="270"/>
              <a:t>sensível </a:t>
            </a:r>
            <a:r>
              <a:rPr dirty="0" spc="375"/>
              <a:t>Diálogo</a:t>
            </a:r>
            <a:r>
              <a:rPr dirty="0" spc="100"/>
              <a:t> </a:t>
            </a:r>
            <a:r>
              <a:rPr dirty="0" spc="225"/>
              <a:t>franco</a:t>
            </a:r>
            <a:r>
              <a:rPr dirty="0" spc="100"/>
              <a:t> </a:t>
            </a:r>
            <a:r>
              <a:rPr dirty="0" spc="160"/>
              <a:t>e</a:t>
            </a:r>
            <a:r>
              <a:rPr dirty="0" spc="100"/>
              <a:t> </a:t>
            </a:r>
            <a:r>
              <a:rPr dirty="0" spc="250"/>
              <a:t>respeitoso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0"/>
              </a:spcBef>
            </a:pPr>
            <a:r>
              <a:rPr dirty="0" spc="869"/>
              <a:t>Como</a:t>
            </a:r>
            <a:r>
              <a:rPr dirty="0" spc="-130"/>
              <a:t> </a:t>
            </a:r>
            <a:r>
              <a:rPr dirty="0" spc="750"/>
              <a:t>a</a:t>
            </a:r>
            <a:r>
              <a:rPr dirty="0" spc="-125"/>
              <a:t> </a:t>
            </a:r>
            <a:r>
              <a:rPr dirty="0" spc="775"/>
              <a:t>relação</a:t>
            </a:r>
            <a:r>
              <a:rPr dirty="0" spc="-125"/>
              <a:t> </a:t>
            </a:r>
            <a:r>
              <a:rPr dirty="0" spc="915"/>
              <a:t>pedagógica</a:t>
            </a:r>
            <a:r>
              <a:rPr dirty="0" spc="-125"/>
              <a:t> </a:t>
            </a:r>
            <a:r>
              <a:rPr dirty="0" spc="630"/>
              <a:t>tem </a:t>
            </a:r>
            <a:r>
              <a:rPr dirty="0" spc="825"/>
              <a:t>nos</a:t>
            </a:r>
            <a:r>
              <a:rPr dirty="0" spc="-135"/>
              <a:t> </a:t>
            </a:r>
            <a:r>
              <a:rPr dirty="0" spc="835"/>
              <a:t>desafiado?</a:t>
            </a:r>
          </a:p>
          <a:p>
            <a:pPr algn="ctr">
              <a:lnSpc>
                <a:spcPct val="100000"/>
              </a:lnSpc>
            </a:pPr>
            <a:r>
              <a:rPr dirty="0" spc="840"/>
              <a:t>Novos</a:t>
            </a:r>
            <a:r>
              <a:rPr dirty="0" spc="-120"/>
              <a:t> </a:t>
            </a:r>
            <a:r>
              <a:rPr dirty="0" spc="600"/>
              <a:t>sujeitos,</a:t>
            </a:r>
            <a:r>
              <a:rPr dirty="0" spc="-114"/>
              <a:t> </a:t>
            </a:r>
            <a:r>
              <a:rPr dirty="0" spc="705"/>
              <a:t>outra</a:t>
            </a:r>
            <a:r>
              <a:rPr dirty="0" spc="-120"/>
              <a:t> </a:t>
            </a:r>
            <a:r>
              <a:rPr dirty="0" spc="810"/>
              <a:t>relação?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119251" y="4038308"/>
            <a:ext cx="605790" cy="563245"/>
            <a:chOff x="2119251" y="4038308"/>
            <a:chExt cx="605790" cy="563245"/>
          </a:xfrm>
        </p:grpSpPr>
        <p:sp>
          <p:nvSpPr>
            <p:cNvPr id="3" name="object 3" descr=""/>
            <p:cNvSpPr/>
            <p:nvPr/>
          </p:nvSpPr>
          <p:spPr>
            <a:xfrm>
              <a:off x="2121068" y="4041135"/>
              <a:ext cx="601345" cy="560070"/>
            </a:xfrm>
            <a:custGeom>
              <a:avLst/>
              <a:gdLst/>
              <a:ahLst/>
              <a:cxnLst/>
              <a:rect l="l" t="t" r="r" b="b"/>
              <a:pathLst>
                <a:path w="601344" h="560070">
                  <a:moveTo>
                    <a:pt x="278033" y="39684"/>
                  </a:moveTo>
                  <a:lnTo>
                    <a:pt x="358049" y="39684"/>
                  </a:lnTo>
                  <a:lnTo>
                    <a:pt x="357618" y="0"/>
                  </a:lnTo>
                  <a:lnTo>
                    <a:pt x="277549" y="888"/>
                  </a:lnTo>
                  <a:lnTo>
                    <a:pt x="278033" y="39684"/>
                  </a:lnTo>
                  <a:close/>
                </a:path>
                <a:path w="601344" h="560070">
                  <a:moveTo>
                    <a:pt x="238357" y="79234"/>
                  </a:moveTo>
                  <a:lnTo>
                    <a:pt x="398501" y="79234"/>
                  </a:lnTo>
                  <a:lnTo>
                    <a:pt x="398070" y="39590"/>
                  </a:lnTo>
                  <a:lnTo>
                    <a:pt x="366759" y="39926"/>
                  </a:lnTo>
                  <a:lnTo>
                    <a:pt x="278036" y="39926"/>
                  </a:lnTo>
                  <a:lnTo>
                    <a:pt x="278046" y="40734"/>
                  </a:lnTo>
                  <a:lnTo>
                    <a:pt x="286757" y="40734"/>
                  </a:lnTo>
                  <a:lnTo>
                    <a:pt x="237986" y="41273"/>
                  </a:lnTo>
                  <a:lnTo>
                    <a:pt x="238357" y="79234"/>
                  </a:lnTo>
                  <a:close/>
                </a:path>
                <a:path w="601344" h="560070">
                  <a:moveTo>
                    <a:pt x="278036" y="39926"/>
                  </a:moveTo>
                  <a:lnTo>
                    <a:pt x="366759" y="39926"/>
                  </a:lnTo>
                  <a:lnTo>
                    <a:pt x="366759" y="39590"/>
                  </a:lnTo>
                  <a:lnTo>
                    <a:pt x="358049" y="39684"/>
                  </a:lnTo>
                  <a:lnTo>
                    <a:pt x="278033" y="39684"/>
                  </a:lnTo>
                  <a:lnTo>
                    <a:pt x="278036" y="39926"/>
                  </a:lnTo>
                  <a:close/>
                </a:path>
                <a:path w="601344" h="560070">
                  <a:moveTo>
                    <a:pt x="278047" y="40828"/>
                  </a:moveTo>
                  <a:lnTo>
                    <a:pt x="286757" y="40734"/>
                  </a:lnTo>
                  <a:lnTo>
                    <a:pt x="278046" y="40734"/>
                  </a:lnTo>
                  <a:close/>
                </a:path>
                <a:path w="601344" h="560070">
                  <a:moveTo>
                    <a:pt x="238793" y="118676"/>
                  </a:moveTo>
                  <a:lnTo>
                    <a:pt x="438966" y="118676"/>
                  </a:lnTo>
                  <a:lnTo>
                    <a:pt x="438562" y="78965"/>
                  </a:lnTo>
                  <a:lnTo>
                    <a:pt x="407211" y="79409"/>
                  </a:lnTo>
                  <a:lnTo>
                    <a:pt x="238359" y="79409"/>
                  </a:lnTo>
                  <a:lnTo>
                    <a:pt x="238363" y="79880"/>
                  </a:lnTo>
                  <a:lnTo>
                    <a:pt x="358493" y="79880"/>
                  </a:lnTo>
                  <a:lnTo>
                    <a:pt x="358789" y="106521"/>
                  </a:lnTo>
                  <a:lnTo>
                    <a:pt x="238658" y="106521"/>
                  </a:lnTo>
                  <a:lnTo>
                    <a:pt x="238793" y="118676"/>
                  </a:lnTo>
                  <a:close/>
                </a:path>
                <a:path w="601344" h="560070">
                  <a:moveTo>
                    <a:pt x="238359" y="79409"/>
                  </a:moveTo>
                  <a:lnTo>
                    <a:pt x="407211" y="79409"/>
                  </a:lnTo>
                  <a:lnTo>
                    <a:pt x="407211" y="79140"/>
                  </a:lnTo>
                  <a:lnTo>
                    <a:pt x="398501" y="79234"/>
                  </a:lnTo>
                  <a:lnTo>
                    <a:pt x="238357" y="79234"/>
                  </a:lnTo>
                  <a:lnTo>
                    <a:pt x="238359" y="79409"/>
                  </a:lnTo>
                  <a:close/>
                </a:path>
                <a:path w="601344" h="560070">
                  <a:moveTo>
                    <a:pt x="238658" y="106521"/>
                  </a:moveTo>
                  <a:lnTo>
                    <a:pt x="358789" y="106521"/>
                  </a:lnTo>
                  <a:lnTo>
                    <a:pt x="358493" y="79880"/>
                  </a:lnTo>
                  <a:lnTo>
                    <a:pt x="238363" y="79880"/>
                  </a:lnTo>
                  <a:lnTo>
                    <a:pt x="238375" y="81105"/>
                  </a:lnTo>
                  <a:lnTo>
                    <a:pt x="247086" y="81105"/>
                  </a:lnTo>
                  <a:lnTo>
                    <a:pt x="238376" y="81213"/>
                  </a:lnTo>
                  <a:lnTo>
                    <a:pt x="238658" y="106521"/>
                  </a:lnTo>
                  <a:close/>
                </a:path>
                <a:path w="601344" h="560070">
                  <a:moveTo>
                    <a:pt x="238376" y="81213"/>
                  </a:moveTo>
                  <a:lnTo>
                    <a:pt x="247086" y="81105"/>
                  </a:lnTo>
                  <a:lnTo>
                    <a:pt x="238375" y="81105"/>
                  </a:lnTo>
                  <a:close/>
                </a:path>
                <a:path w="601344" h="560070">
                  <a:moveTo>
                    <a:pt x="79293" y="173061"/>
                  </a:moveTo>
                  <a:lnTo>
                    <a:pt x="239399" y="173061"/>
                  </a:lnTo>
                  <a:lnTo>
                    <a:pt x="238376" y="81226"/>
                  </a:lnTo>
                  <a:lnTo>
                    <a:pt x="198369" y="81657"/>
                  </a:lnTo>
                  <a:lnTo>
                    <a:pt x="199257" y="161538"/>
                  </a:lnTo>
                  <a:lnTo>
                    <a:pt x="79180" y="162897"/>
                  </a:lnTo>
                  <a:lnTo>
                    <a:pt x="79293" y="173061"/>
                  </a:lnTo>
                  <a:close/>
                </a:path>
                <a:path w="601344" h="560070">
                  <a:moveTo>
                    <a:pt x="239233" y="158159"/>
                  </a:moveTo>
                  <a:lnTo>
                    <a:pt x="479391" y="158159"/>
                  </a:lnTo>
                  <a:lnTo>
                    <a:pt x="478947" y="118515"/>
                  </a:lnTo>
                  <a:lnTo>
                    <a:pt x="447676" y="118865"/>
                  </a:lnTo>
                  <a:lnTo>
                    <a:pt x="238796" y="118865"/>
                  </a:lnTo>
                  <a:lnTo>
                    <a:pt x="239233" y="158159"/>
                  </a:lnTo>
                  <a:close/>
                </a:path>
                <a:path w="601344" h="560070">
                  <a:moveTo>
                    <a:pt x="238796" y="118865"/>
                  </a:moveTo>
                  <a:lnTo>
                    <a:pt x="447676" y="118865"/>
                  </a:lnTo>
                  <a:lnTo>
                    <a:pt x="447676" y="118582"/>
                  </a:lnTo>
                  <a:lnTo>
                    <a:pt x="438966" y="118676"/>
                  </a:lnTo>
                  <a:lnTo>
                    <a:pt x="238793" y="118676"/>
                  </a:lnTo>
                  <a:lnTo>
                    <a:pt x="238796" y="118865"/>
                  </a:lnTo>
                  <a:close/>
                </a:path>
                <a:path w="601344" h="560070">
                  <a:moveTo>
                    <a:pt x="79567" y="197628"/>
                  </a:moveTo>
                  <a:lnTo>
                    <a:pt x="519843" y="197628"/>
                  </a:lnTo>
                  <a:lnTo>
                    <a:pt x="519412" y="157984"/>
                  </a:lnTo>
                  <a:lnTo>
                    <a:pt x="488101" y="158334"/>
                  </a:lnTo>
                  <a:lnTo>
                    <a:pt x="239235" y="158334"/>
                  </a:lnTo>
                  <a:lnTo>
                    <a:pt x="239399" y="173061"/>
                  </a:lnTo>
                  <a:lnTo>
                    <a:pt x="79293" y="173061"/>
                  </a:lnTo>
                  <a:lnTo>
                    <a:pt x="79567" y="197628"/>
                  </a:lnTo>
                  <a:close/>
                </a:path>
                <a:path w="601344" h="560070">
                  <a:moveTo>
                    <a:pt x="239235" y="158334"/>
                  </a:moveTo>
                  <a:lnTo>
                    <a:pt x="488101" y="158334"/>
                  </a:lnTo>
                  <a:lnTo>
                    <a:pt x="488101" y="158065"/>
                  </a:lnTo>
                  <a:lnTo>
                    <a:pt x="479391" y="158159"/>
                  </a:lnTo>
                  <a:lnTo>
                    <a:pt x="239233" y="158159"/>
                  </a:lnTo>
                  <a:lnTo>
                    <a:pt x="239235" y="158334"/>
                  </a:lnTo>
                  <a:close/>
                </a:path>
                <a:path w="601344" h="560070">
                  <a:moveTo>
                    <a:pt x="39940" y="237111"/>
                  </a:moveTo>
                  <a:lnTo>
                    <a:pt x="560376" y="237111"/>
                  </a:lnTo>
                  <a:lnTo>
                    <a:pt x="559932" y="197426"/>
                  </a:lnTo>
                  <a:lnTo>
                    <a:pt x="528553" y="197817"/>
                  </a:lnTo>
                  <a:lnTo>
                    <a:pt x="79569" y="197817"/>
                  </a:lnTo>
                  <a:lnTo>
                    <a:pt x="79575" y="198355"/>
                  </a:lnTo>
                  <a:lnTo>
                    <a:pt x="479903" y="198355"/>
                  </a:lnTo>
                  <a:lnTo>
                    <a:pt x="480051" y="211668"/>
                  </a:lnTo>
                  <a:lnTo>
                    <a:pt x="39657" y="211668"/>
                  </a:lnTo>
                  <a:lnTo>
                    <a:pt x="39940" y="237111"/>
                  </a:lnTo>
                  <a:close/>
                </a:path>
                <a:path w="601344" h="560070">
                  <a:moveTo>
                    <a:pt x="79569" y="197817"/>
                  </a:moveTo>
                  <a:lnTo>
                    <a:pt x="528553" y="197817"/>
                  </a:lnTo>
                  <a:lnTo>
                    <a:pt x="528553" y="197534"/>
                  </a:lnTo>
                  <a:lnTo>
                    <a:pt x="519843" y="197628"/>
                  </a:lnTo>
                  <a:lnTo>
                    <a:pt x="79567" y="197628"/>
                  </a:lnTo>
                  <a:lnTo>
                    <a:pt x="79569" y="197817"/>
                  </a:lnTo>
                  <a:close/>
                </a:path>
                <a:path w="601344" h="560070">
                  <a:moveTo>
                    <a:pt x="39657" y="211668"/>
                  </a:moveTo>
                  <a:lnTo>
                    <a:pt x="480051" y="211668"/>
                  </a:lnTo>
                  <a:lnTo>
                    <a:pt x="479903" y="198355"/>
                  </a:lnTo>
                  <a:lnTo>
                    <a:pt x="79575" y="198355"/>
                  </a:lnTo>
                  <a:lnTo>
                    <a:pt x="79624" y="202811"/>
                  </a:lnTo>
                  <a:lnTo>
                    <a:pt x="39563" y="203228"/>
                  </a:lnTo>
                  <a:lnTo>
                    <a:pt x="39657" y="211668"/>
                  </a:lnTo>
                  <a:close/>
                </a:path>
                <a:path w="601344" h="560070">
                  <a:moveTo>
                    <a:pt x="283755" y="559999"/>
                  </a:moveTo>
                  <a:lnTo>
                    <a:pt x="363811" y="559110"/>
                  </a:lnTo>
                  <a:lnTo>
                    <a:pt x="363380" y="519157"/>
                  </a:lnTo>
                  <a:lnTo>
                    <a:pt x="403387" y="518712"/>
                  </a:lnTo>
                  <a:lnTo>
                    <a:pt x="402943" y="478799"/>
                  </a:lnTo>
                  <a:lnTo>
                    <a:pt x="442951" y="478355"/>
                  </a:lnTo>
                  <a:lnTo>
                    <a:pt x="442507" y="438428"/>
                  </a:lnTo>
                  <a:lnTo>
                    <a:pt x="482568" y="437984"/>
                  </a:lnTo>
                  <a:lnTo>
                    <a:pt x="482124" y="398030"/>
                  </a:lnTo>
                  <a:lnTo>
                    <a:pt x="522132" y="397586"/>
                  </a:lnTo>
                  <a:lnTo>
                    <a:pt x="521687" y="357672"/>
                  </a:lnTo>
                  <a:lnTo>
                    <a:pt x="561708" y="357228"/>
                  </a:lnTo>
                  <a:lnTo>
                    <a:pt x="561264" y="317301"/>
                  </a:lnTo>
                  <a:lnTo>
                    <a:pt x="601312" y="316870"/>
                  </a:lnTo>
                  <a:lnTo>
                    <a:pt x="600424" y="236990"/>
                  </a:lnTo>
                  <a:lnTo>
                    <a:pt x="39941" y="237286"/>
                  </a:lnTo>
                  <a:lnTo>
                    <a:pt x="39947" y="237811"/>
                  </a:lnTo>
                  <a:lnTo>
                    <a:pt x="529064" y="237811"/>
                  </a:lnTo>
                  <a:lnTo>
                    <a:pt x="520355" y="237905"/>
                  </a:lnTo>
                  <a:lnTo>
                    <a:pt x="39948" y="237905"/>
                  </a:lnTo>
                  <a:lnTo>
                    <a:pt x="40007" y="243195"/>
                  </a:lnTo>
                  <a:lnTo>
                    <a:pt x="0" y="243613"/>
                  </a:lnTo>
                  <a:lnTo>
                    <a:pt x="883" y="323063"/>
                  </a:lnTo>
                  <a:lnTo>
                    <a:pt x="40896" y="323063"/>
                  </a:lnTo>
                  <a:lnTo>
                    <a:pt x="41335" y="362532"/>
                  </a:lnTo>
                  <a:lnTo>
                    <a:pt x="81388" y="362532"/>
                  </a:lnTo>
                  <a:lnTo>
                    <a:pt x="81817" y="401126"/>
                  </a:lnTo>
                  <a:lnTo>
                    <a:pt x="201909" y="401126"/>
                  </a:lnTo>
                  <a:lnTo>
                    <a:pt x="202792" y="480562"/>
                  </a:lnTo>
                  <a:lnTo>
                    <a:pt x="242818" y="480562"/>
                  </a:lnTo>
                  <a:lnTo>
                    <a:pt x="243245" y="520045"/>
                  </a:lnTo>
                  <a:lnTo>
                    <a:pt x="283311" y="520045"/>
                  </a:lnTo>
                  <a:lnTo>
                    <a:pt x="283755" y="559999"/>
                  </a:lnTo>
                  <a:close/>
                </a:path>
                <a:path w="601344" h="560070">
                  <a:moveTo>
                    <a:pt x="39941" y="237286"/>
                  </a:moveTo>
                  <a:lnTo>
                    <a:pt x="569072" y="237286"/>
                  </a:lnTo>
                  <a:lnTo>
                    <a:pt x="569072" y="237017"/>
                  </a:lnTo>
                  <a:lnTo>
                    <a:pt x="560376" y="237111"/>
                  </a:lnTo>
                  <a:lnTo>
                    <a:pt x="39940" y="237111"/>
                  </a:lnTo>
                  <a:lnTo>
                    <a:pt x="39941" y="237286"/>
                  </a:lnTo>
                  <a:close/>
                </a:path>
                <a:path w="601344" h="560070">
                  <a:moveTo>
                    <a:pt x="520355" y="237905"/>
                  </a:moveTo>
                  <a:lnTo>
                    <a:pt x="529064" y="237811"/>
                  </a:lnTo>
                  <a:lnTo>
                    <a:pt x="520355" y="237811"/>
                  </a:lnTo>
                  <a:close/>
                </a:path>
                <a:path w="601344" h="560070">
                  <a:moveTo>
                    <a:pt x="39948" y="237905"/>
                  </a:moveTo>
                  <a:lnTo>
                    <a:pt x="520355" y="237905"/>
                  </a:lnTo>
                  <a:lnTo>
                    <a:pt x="39947" y="237811"/>
                  </a:lnTo>
                  <a:close/>
                </a:path>
                <a:path w="601344" h="560070">
                  <a:moveTo>
                    <a:pt x="888" y="323493"/>
                  </a:moveTo>
                  <a:lnTo>
                    <a:pt x="40896" y="323063"/>
                  </a:lnTo>
                  <a:lnTo>
                    <a:pt x="883" y="323063"/>
                  </a:lnTo>
                  <a:lnTo>
                    <a:pt x="888" y="323493"/>
                  </a:lnTo>
                  <a:close/>
                </a:path>
                <a:path w="601344" h="560070">
                  <a:moveTo>
                    <a:pt x="41340" y="362976"/>
                  </a:moveTo>
                  <a:lnTo>
                    <a:pt x="81388" y="362532"/>
                  </a:lnTo>
                  <a:lnTo>
                    <a:pt x="41335" y="362532"/>
                  </a:lnTo>
                  <a:lnTo>
                    <a:pt x="41340" y="362976"/>
                  </a:lnTo>
                  <a:close/>
                </a:path>
                <a:path w="601344" h="560070">
                  <a:moveTo>
                    <a:pt x="81832" y="402459"/>
                  </a:moveTo>
                  <a:lnTo>
                    <a:pt x="201909" y="401126"/>
                  </a:lnTo>
                  <a:lnTo>
                    <a:pt x="81817" y="401126"/>
                  </a:lnTo>
                  <a:lnTo>
                    <a:pt x="81832" y="402459"/>
                  </a:lnTo>
                  <a:close/>
                </a:path>
                <a:path w="601344" h="560070">
                  <a:moveTo>
                    <a:pt x="202797" y="481007"/>
                  </a:moveTo>
                  <a:lnTo>
                    <a:pt x="242818" y="480562"/>
                  </a:lnTo>
                  <a:lnTo>
                    <a:pt x="202792" y="480562"/>
                  </a:lnTo>
                  <a:lnTo>
                    <a:pt x="202797" y="481007"/>
                  </a:lnTo>
                  <a:close/>
                </a:path>
                <a:path w="601344" h="560070">
                  <a:moveTo>
                    <a:pt x="243249" y="520476"/>
                  </a:moveTo>
                  <a:lnTo>
                    <a:pt x="283311" y="520045"/>
                  </a:lnTo>
                  <a:lnTo>
                    <a:pt x="243245" y="520045"/>
                  </a:lnTo>
                  <a:lnTo>
                    <a:pt x="243249" y="520476"/>
                  </a:lnTo>
                  <a:close/>
                </a:path>
              </a:pathLst>
            </a:custGeom>
            <a:solidFill>
              <a:srgbClr val="73A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39213" y="4119523"/>
              <a:ext cx="203200" cy="199390"/>
            </a:xfrm>
            <a:custGeom>
              <a:avLst/>
              <a:gdLst/>
              <a:ahLst/>
              <a:cxnLst/>
              <a:rect l="l" t="t" r="r" b="b"/>
              <a:pathLst>
                <a:path w="203200" h="199389">
                  <a:moveTo>
                    <a:pt x="40551" y="40106"/>
                  </a:moveTo>
                  <a:lnTo>
                    <a:pt x="40119" y="0"/>
                  </a:lnTo>
                  <a:lnTo>
                    <a:pt x="0" y="431"/>
                  </a:lnTo>
                  <a:lnTo>
                    <a:pt x="444" y="40551"/>
                  </a:lnTo>
                  <a:lnTo>
                    <a:pt x="40551" y="40106"/>
                  </a:lnTo>
                  <a:close/>
                </a:path>
                <a:path w="203200" h="199389">
                  <a:moveTo>
                    <a:pt x="121589" y="119367"/>
                  </a:moveTo>
                  <a:lnTo>
                    <a:pt x="121145" y="79286"/>
                  </a:lnTo>
                  <a:lnTo>
                    <a:pt x="81076" y="79730"/>
                  </a:lnTo>
                  <a:lnTo>
                    <a:pt x="81521" y="119799"/>
                  </a:lnTo>
                  <a:lnTo>
                    <a:pt x="121589" y="119367"/>
                  </a:lnTo>
                  <a:close/>
                </a:path>
                <a:path w="203200" h="199389">
                  <a:moveTo>
                    <a:pt x="162153" y="159042"/>
                  </a:moveTo>
                  <a:lnTo>
                    <a:pt x="161709" y="118935"/>
                  </a:lnTo>
                  <a:lnTo>
                    <a:pt x="121602" y="119367"/>
                  </a:lnTo>
                  <a:lnTo>
                    <a:pt x="122047" y="159486"/>
                  </a:lnTo>
                  <a:lnTo>
                    <a:pt x="162153" y="159042"/>
                  </a:lnTo>
                  <a:close/>
                </a:path>
                <a:path w="203200" h="199389">
                  <a:moveTo>
                    <a:pt x="202666" y="198653"/>
                  </a:moveTo>
                  <a:lnTo>
                    <a:pt x="202222" y="158584"/>
                  </a:lnTo>
                  <a:lnTo>
                    <a:pt x="162153" y="159029"/>
                  </a:lnTo>
                  <a:lnTo>
                    <a:pt x="162585" y="199097"/>
                  </a:lnTo>
                  <a:lnTo>
                    <a:pt x="202666" y="198653"/>
                  </a:lnTo>
                  <a:close/>
                </a:path>
              </a:pathLst>
            </a:custGeom>
            <a:solidFill>
              <a:srgbClr val="A7D5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160322" y="4242452"/>
              <a:ext cx="403225" cy="319405"/>
            </a:xfrm>
            <a:custGeom>
              <a:avLst/>
              <a:gdLst/>
              <a:ahLst/>
              <a:cxnLst/>
              <a:rect l="l" t="t" r="r" b="b"/>
              <a:pathLst>
                <a:path w="403225" h="319404">
                  <a:moveTo>
                    <a:pt x="243680" y="318957"/>
                  </a:moveTo>
                  <a:lnTo>
                    <a:pt x="323884" y="318068"/>
                  </a:lnTo>
                  <a:lnTo>
                    <a:pt x="323426" y="277993"/>
                  </a:lnTo>
                  <a:lnTo>
                    <a:pt x="363514" y="277549"/>
                  </a:lnTo>
                  <a:lnTo>
                    <a:pt x="363070" y="237474"/>
                  </a:lnTo>
                  <a:lnTo>
                    <a:pt x="403145" y="237030"/>
                  </a:lnTo>
                  <a:lnTo>
                    <a:pt x="402701" y="196915"/>
                  </a:lnTo>
                  <a:lnTo>
                    <a:pt x="322538" y="197803"/>
                  </a:lnTo>
                  <a:lnTo>
                    <a:pt x="322995" y="237918"/>
                  </a:lnTo>
                  <a:lnTo>
                    <a:pt x="282866" y="238363"/>
                  </a:lnTo>
                  <a:lnTo>
                    <a:pt x="281534" y="118097"/>
                  </a:lnTo>
                  <a:lnTo>
                    <a:pt x="161269" y="119417"/>
                  </a:lnTo>
                  <a:lnTo>
                    <a:pt x="160824" y="79301"/>
                  </a:lnTo>
                  <a:lnTo>
                    <a:pt x="120749" y="79746"/>
                  </a:lnTo>
                  <a:lnTo>
                    <a:pt x="120305" y="39671"/>
                  </a:lnTo>
                  <a:lnTo>
                    <a:pt x="80190" y="40115"/>
                  </a:lnTo>
                  <a:lnTo>
                    <a:pt x="79746" y="0"/>
                  </a:lnTo>
                  <a:lnTo>
                    <a:pt x="39671" y="444"/>
                  </a:lnTo>
                  <a:lnTo>
                    <a:pt x="40115" y="40559"/>
                  </a:lnTo>
                  <a:lnTo>
                    <a:pt x="0" y="41003"/>
                  </a:lnTo>
                  <a:lnTo>
                    <a:pt x="888" y="121207"/>
                  </a:lnTo>
                  <a:lnTo>
                    <a:pt x="41003" y="120749"/>
                  </a:lnTo>
                  <a:lnTo>
                    <a:pt x="41448" y="160838"/>
                  </a:lnTo>
                  <a:lnTo>
                    <a:pt x="201788" y="159061"/>
                  </a:lnTo>
                  <a:lnTo>
                    <a:pt x="203120" y="279326"/>
                  </a:lnTo>
                  <a:lnTo>
                    <a:pt x="243236" y="278882"/>
                  </a:lnTo>
                  <a:lnTo>
                    <a:pt x="243680" y="318957"/>
                  </a:lnTo>
                  <a:close/>
                </a:path>
              </a:pathLst>
            </a:custGeom>
            <a:solidFill>
              <a:srgbClr val="4F733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119249" y="4038320"/>
              <a:ext cx="605790" cy="561975"/>
            </a:xfrm>
            <a:custGeom>
              <a:avLst/>
              <a:gdLst/>
              <a:ahLst/>
              <a:cxnLst/>
              <a:rect l="l" t="t" r="r" b="b"/>
              <a:pathLst>
                <a:path w="605789" h="561975">
                  <a:moveTo>
                    <a:pt x="605523" y="320662"/>
                  </a:moveTo>
                  <a:lnTo>
                    <a:pt x="604608" y="238315"/>
                  </a:lnTo>
                  <a:lnTo>
                    <a:pt x="564438" y="238760"/>
                  </a:lnTo>
                  <a:lnTo>
                    <a:pt x="563994" y="198577"/>
                  </a:lnTo>
                  <a:lnTo>
                    <a:pt x="563181" y="198589"/>
                  </a:lnTo>
                  <a:lnTo>
                    <a:pt x="563181" y="319112"/>
                  </a:lnTo>
                  <a:lnTo>
                    <a:pt x="523024" y="319557"/>
                  </a:lnTo>
                  <a:lnTo>
                    <a:pt x="523468" y="359702"/>
                  </a:lnTo>
                  <a:lnTo>
                    <a:pt x="483323" y="360146"/>
                  </a:lnTo>
                  <a:lnTo>
                    <a:pt x="483768" y="400291"/>
                  </a:lnTo>
                  <a:lnTo>
                    <a:pt x="443572" y="400735"/>
                  </a:lnTo>
                  <a:lnTo>
                    <a:pt x="444017" y="440918"/>
                  </a:lnTo>
                  <a:lnTo>
                    <a:pt x="403860" y="441363"/>
                  </a:lnTo>
                  <a:lnTo>
                    <a:pt x="404304" y="481507"/>
                  </a:lnTo>
                  <a:lnTo>
                    <a:pt x="364147" y="481952"/>
                  </a:lnTo>
                  <a:lnTo>
                    <a:pt x="364591" y="522097"/>
                  </a:lnTo>
                  <a:lnTo>
                    <a:pt x="286258" y="522960"/>
                  </a:lnTo>
                  <a:lnTo>
                    <a:pt x="285813" y="482815"/>
                  </a:lnTo>
                  <a:lnTo>
                    <a:pt x="245618" y="483260"/>
                  </a:lnTo>
                  <a:lnTo>
                    <a:pt x="245160" y="440918"/>
                  </a:lnTo>
                  <a:lnTo>
                    <a:pt x="244792" y="400291"/>
                  </a:lnTo>
                  <a:lnTo>
                    <a:pt x="244386" y="362800"/>
                  </a:lnTo>
                  <a:lnTo>
                    <a:pt x="177419" y="363537"/>
                  </a:lnTo>
                  <a:lnTo>
                    <a:pt x="83642" y="364566"/>
                  </a:lnTo>
                  <a:lnTo>
                    <a:pt x="83223" y="324446"/>
                  </a:lnTo>
                  <a:lnTo>
                    <a:pt x="43027" y="324891"/>
                  </a:lnTo>
                  <a:lnTo>
                    <a:pt x="42595" y="285699"/>
                  </a:lnTo>
                  <a:lnTo>
                    <a:pt x="42265" y="285699"/>
                  </a:lnTo>
                  <a:lnTo>
                    <a:pt x="42532" y="285686"/>
                  </a:lnTo>
                  <a:lnTo>
                    <a:pt x="42100" y="246557"/>
                  </a:lnTo>
                  <a:lnTo>
                    <a:pt x="82296" y="246113"/>
                  </a:lnTo>
                  <a:lnTo>
                    <a:pt x="81978" y="205930"/>
                  </a:lnTo>
                  <a:lnTo>
                    <a:pt x="242646" y="204152"/>
                  </a:lnTo>
                  <a:lnTo>
                    <a:pt x="241312" y="83680"/>
                  </a:lnTo>
                  <a:lnTo>
                    <a:pt x="281508" y="83223"/>
                  </a:lnTo>
                  <a:lnTo>
                    <a:pt x="281063" y="43078"/>
                  </a:lnTo>
                  <a:lnTo>
                    <a:pt x="359397" y="42227"/>
                  </a:lnTo>
                  <a:lnTo>
                    <a:pt x="359829" y="81686"/>
                  </a:lnTo>
                  <a:lnTo>
                    <a:pt x="359829" y="81915"/>
                  </a:lnTo>
                  <a:lnTo>
                    <a:pt x="359841" y="82359"/>
                  </a:lnTo>
                  <a:lnTo>
                    <a:pt x="399986" y="81915"/>
                  </a:lnTo>
                  <a:lnTo>
                    <a:pt x="400431" y="121424"/>
                  </a:lnTo>
                  <a:lnTo>
                    <a:pt x="400431" y="121653"/>
                  </a:lnTo>
                  <a:lnTo>
                    <a:pt x="400431" y="122097"/>
                  </a:lnTo>
                  <a:lnTo>
                    <a:pt x="440588" y="121653"/>
                  </a:lnTo>
                  <a:lnTo>
                    <a:pt x="441032" y="161124"/>
                  </a:lnTo>
                  <a:lnTo>
                    <a:pt x="441032" y="161353"/>
                  </a:lnTo>
                  <a:lnTo>
                    <a:pt x="441032" y="161798"/>
                  </a:lnTo>
                  <a:lnTo>
                    <a:pt x="481228" y="161353"/>
                  </a:lnTo>
                  <a:lnTo>
                    <a:pt x="481672" y="200825"/>
                  </a:lnTo>
                  <a:lnTo>
                    <a:pt x="481672" y="201053"/>
                  </a:lnTo>
                  <a:lnTo>
                    <a:pt x="481672" y="201510"/>
                  </a:lnTo>
                  <a:lnTo>
                    <a:pt x="521843" y="201053"/>
                  </a:lnTo>
                  <a:lnTo>
                    <a:pt x="522287" y="240626"/>
                  </a:lnTo>
                  <a:lnTo>
                    <a:pt x="522287" y="240792"/>
                  </a:lnTo>
                  <a:lnTo>
                    <a:pt x="522287" y="241249"/>
                  </a:lnTo>
                  <a:lnTo>
                    <a:pt x="562444" y="240792"/>
                  </a:lnTo>
                  <a:lnTo>
                    <a:pt x="562876" y="279946"/>
                  </a:lnTo>
                  <a:lnTo>
                    <a:pt x="563181" y="319112"/>
                  </a:lnTo>
                  <a:lnTo>
                    <a:pt x="563181" y="198589"/>
                  </a:lnTo>
                  <a:lnTo>
                    <a:pt x="523836" y="199021"/>
                  </a:lnTo>
                  <a:lnTo>
                    <a:pt x="523341" y="158877"/>
                  </a:lnTo>
                  <a:lnTo>
                    <a:pt x="483184" y="159321"/>
                  </a:lnTo>
                  <a:lnTo>
                    <a:pt x="482739" y="119176"/>
                  </a:lnTo>
                  <a:lnTo>
                    <a:pt x="442544" y="119621"/>
                  </a:lnTo>
                  <a:lnTo>
                    <a:pt x="442099" y="79425"/>
                  </a:lnTo>
                  <a:lnTo>
                    <a:pt x="401942" y="79870"/>
                  </a:lnTo>
                  <a:lnTo>
                    <a:pt x="401497" y="39738"/>
                  </a:lnTo>
                  <a:lnTo>
                    <a:pt x="361340" y="40182"/>
                  </a:lnTo>
                  <a:lnTo>
                    <a:pt x="360883" y="0"/>
                  </a:lnTo>
                  <a:lnTo>
                    <a:pt x="299110" y="685"/>
                  </a:lnTo>
                  <a:lnTo>
                    <a:pt x="278511" y="914"/>
                  </a:lnTo>
                  <a:lnTo>
                    <a:pt x="278955" y="41097"/>
                  </a:lnTo>
                  <a:lnTo>
                    <a:pt x="238760" y="41541"/>
                  </a:lnTo>
                  <a:lnTo>
                    <a:pt x="239204" y="81673"/>
                  </a:lnTo>
                  <a:lnTo>
                    <a:pt x="199047" y="82118"/>
                  </a:lnTo>
                  <a:lnTo>
                    <a:pt x="199936" y="162458"/>
                  </a:lnTo>
                  <a:lnTo>
                    <a:pt x="79438" y="163791"/>
                  </a:lnTo>
                  <a:lnTo>
                    <a:pt x="79883" y="203936"/>
                  </a:lnTo>
                  <a:lnTo>
                    <a:pt x="39674" y="204381"/>
                  </a:lnTo>
                  <a:lnTo>
                    <a:pt x="40132" y="244563"/>
                  </a:lnTo>
                  <a:lnTo>
                    <a:pt x="0" y="245008"/>
                  </a:lnTo>
                  <a:lnTo>
                    <a:pt x="901" y="326682"/>
                  </a:lnTo>
                  <a:lnTo>
                    <a:pt x="901" y="326910"/>
                  </a:lnTo>
                  <a:lnTo>
                    <a:pt x="914" y="327355"/>
                  </a:lnTo>
                  <a:lnTo>
                    <a:pt x="41071" y="326910"/>
                  </a:lnTo>
                  <a:lnTo>
                    <a:pt x="41503" y="366382"/>
                  </a:lnTo>
                  <a:lnTo>
                    <a:pt x="41503" y="366610"/>
                  </a:lnTo>
                  <a:lnTo>
                    <a:pt x="41516" y="367055"/>
                  </a:lnTo>
                  <a:lnTo>
                    <a:pt x="81711" y="366610"/>
                  </a:lnTo>
                  <a:lnTo>
                    <a:pt x="82143" y="406069"/>
                  </a:lnTo>
                  <a:lnTo>
                    <a:pt x="82156" y="406755"/>
                  </a:lnTo>
                  <a:lnTo>
                    <a:pt x="202653" y="405409"/>
                  </a:lnTo>
                  <a:lnTo>
                    <a:pt x="203542" y="485063"/>
                  </a:lnTo>
                  <a:lnTo>
                    <a:pt x="203542" y="485305"/>
                  </a:lnTo>
                  <a:lnTo>
                    <a:pt x="203542" y="485749"/>
                  </a:lnTo>
                  <a:lnTo>
                    <a:pt x="243700" y="485305"/>
                  </a:lnTo>
                  <a:lnTo>
                    <a:pt x="244157" y="524764"/>
                  </a:lnTo>
                  <a:lnTo>
                    <a:pt x="244157" y="525005"/>
                  </a:lnTo>
                  <a:lnTo>
                    <a:pt x="244157" y="525449"/>
                  </a:lnTo>
                  <a:lnTo>
                    <a:pt x="284353" y="525005"/>
                  </a:lnTo>
                  <a:lnTo>
                    <a:pt x="284759" y="561898"/>
                  </a:lnTo>
                  <a:lnTo>
                    <a:pt x="285064" y="561898"/>
                  </a:lnTo>
                  <a:lnTo>
                    <a:pt x="285356" y="561898"/>
                  </a:lnTo>
                  <a:lnTo>
                    <a:pt x="366471" y="561898"/>
                  </a:lnTo>
                  <a:lnTo>
                    <a:pt x="366776" y="561898"/>
                  </a:lnTo>
                  <a:lnTo>
                    <a:pt x="367144" y="561898"/>
                  </a:lnTo>
                  <a:lnTo>
                    <a:pt x="366725" y="524090"/>
                  </a:lnTo>
                  <a:lnTo>
                    <a:pt x="406882" y="523646"/>
                  </a:lnTo>
                  <a:lnTo>
                    <a:pt x="406438" y="483501"/>
                  </a:lnTo>
                  <a:lnTo>
                    <a:pt x="446595" y="483057"/>
                  </a:lnTo>
                  <a:lnTo>
                    <a:pt x="446151" y="442912"/>
                  </a:lnTo>
                  <a:lnTo>
                    <a:pt x="486346" y="442468"/>
                  </a:lnTo>
                  <a:lnTo>
                    <a:pt x="485902" y="402272"/>
                  </a:lnTo>
                  <a:lnTo>
                    <a:pt x="526059" y="401828"/>
                  </a:lnTo>
                  <a:lnTo>
                    <a:pt x="525614" y="361696"/>
                  </a:lnTo>
                  <a:lnTo>
                    <a:pt x="565772" y="361251"/>
                  </a:lnTo>
                  <a:lnTo>
                    <a:pt x="565327" y="321106"/>
                  </a:lnTo>
                  <a:lnTo>
                    <a:pt x="605523" y="3206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2119251" y="5143543"/>
            <a:ext cx="605790" cy="563245"/>
            <a:chOff x="2119251" y="5143543"/>
            <a:chExt cx="605790" cy="563245"/>
          </a:xfrm>
        </p:grpSpPr>
        <p:sp>
          <p:nvSpPr>
            <p:cNvPr id="8" name="object 8" descr=""/>
            <p:cNvSpPr/>
            <p:nvPr/>
          </p:nvSpPr>
          <p:spPr>
            <a:xfrm>
              <a:off x="2121068" y="5146370"/>
              <a:ext cx="601345" cy="560070"/>
            </a:xfrm>
            <a:custGeom>
              <a:avLst/>
              <a:gdLst/>
              <a:ahLst/>
              <a:cxnLst/>
              <a:rect l="l" t="t" r="r" b="b"/>
              <a:pathLst>
                <a:path w="601344" h="560070">
                  <a:moveTo>
                    <a:pt x="278033" y="39684"/>
                  </a:moveTo>
                  <a:lnTo>
                    <a:pt x="358049" y="39684"/>
                  </a:lnTo>
                  <a:lnTo>
                    <a:pt x="357618" y="0"/>
                  </a:lnTo>
                  <a:lnTo>
                    <a:pt x="277549" y="888"/>
                  </a:lnTo>
                  <a:lnTo>
                    <a:pt x="278033" y="39684"/>
                  </a:lnTo>
                  <a:close/>
                </a:path>
                <a:path w="601344" h="560070">
                  <a:moveTo>
                    <a:pt x="238357" y="79234"/>
                  </a:moveTo>
                  <a:lnTo>
                    <a:pt x="398501" y="79234"/>
                  </a:lnTo>
                  <a:lnTo>
                    <a:pt x="398070" y="39590"/>
                  </a:lnTo>
                  <a:lnTo>
                    <a:pt x="366759" y="39926"/>
                  </a:lnTo>
                  <a:lnTo>
                    <a:pt x="278036" y="39926"/>
                  </a:lnTo>
                  <a:lnTo>
                    <a:pt x="278046" y="40734"/>
                  </a:lnTo>
                  <a:lnTo>
                    <a:pt x="286757" y="40734"/>
                  </a:lnTo>
                  <a:lnTo>
                    <a:pt x="237986" y="41273"/>
                  </a:lnTo>
                  <a:lnTo>
                    <a:pt x="238357" y="79234"/>
                  </a:lnTo>
                  <a:close/>
                </a:path>
                <a:path w="601344" h="560070">
                  <a:moveTo>
                    <a:pt x="278036" y="39926"/>
                  </a:moveTo>
                  <a:lnTo>
                    <a:pt x="366759" y="39926"/>
                  </a:lnTo>
                  <a:lnTo>
                    <a:pt x="366759" y="39590"/>
                  </a:lnTo>
                  <a:lnTo>
                    <a:pt x="358049" y="39684"/>
                  </a:lnTo>
                  <a:lnTo>
                    <a:pt x="278033" y="39684"/>
                  </a:lnTo>
                  <a:lnTo>
                    <a:pt x="278036" y="39926"/>
                  </a:lnTo>
                  <a:close/>
                </a:path>
                <a:path w="601344" h="560070">
                  <a:moveTo>
                    <a:pt x="278047" y="40828"/>
                  </a:moveTo>
                  <a:lnTo>
                    <a:pt x="286757" y="40734"/>
                  </a:lnTo>
                  <a:lnTo>
                    <a:pt x="278046" y="40734"/>
                  </a:lnTo>
                  <a:close/>
                </a:path>
                <a:path w="601344" h="560070">
                  <a:moveTo>
                    <a:pt x="238793" y="118676"/>
                  </a:moveTo>
                  <a:lnTo>
                    <a:pt x="438966" y="118676"/>
                  </a:lnTo>
                  <a:lnTo>
                    <a:pt x="438562" y="78965"/>
                  </a:lnTo>
                  <a:lnTo>
                    <a:pt x="407211" y="79409"/>
                  </a:lnTo>
                  <a:lnTo>
                    <a:pt x="238359" y="79409"/>
                  </a:lnTo>
                  <a:lnTo>
                    <a:pt x="238363" y="79880"/>
                  </a:lnTo>
                  <a:lnTo>
                    <a:pt x="358493" y="79880"/>
                  </a:lnTo>
                  <a:lnTo>
                    <a:pt x="358789" y="106521"/>
                  </a:lnTo>
                  <a:lnTo>
                    <a:pt x="238658" y="106521"/>
                  </a:lnTo>
                  <a:lnTo>
                    <a:pt x="238793" y="118676"/>
                  </a:lnTo>
                  <a:close/>
                </a:path>
                <a:path w="601344" h="560070">
                  <a:moveTo>
                    <a:pt x="238359" y="79409"/>
                  </a:moveTo>
                  <a:lnTo>
                    <a:pt x="407211" y="79409"/>
                  </a:lnTo>
                  <a:lnTo>
                    <a:pt x="407211" y="79140"/>
                  </a:lnTo>
                  <a:lnTo>
                    <a:pt x="398501" y="79234"/>
                  </a:lnTo>
                  <a:lnTo>
                    <a:pt x="238357" y="79234"/>
                  </a:lnTo>
                  <a:lnTo>
                    <a:pt x="238359" y="79409"/>
                  </a:lnTo>
                  <a:close/>
                </a:path>
                <a:path w="601344" h="560070">
                  <a:moveTo>
                    <a:pt x="238658" y="106521"/>
                  </a:moveTo>
                  <a:lnTo>
                    <a:pt x="358789" y="106521"/>
                  </a:lnTo>
                  <a:lnTo>
                    <a:pt x="358493" y="79880"/>
                  </a:lnTo>
                  <a:lnTo>
                    <a:pt x="238363" y="79880"/>
                  </a:lnTo>
                  <a:lnTo>
                    <a:pt x="238375" y="81105"/>
                  </a:lnTo>
                  <a:lnTo>
                    <a:pt x="247086" y="81105"/>
                  </a:lnTo>
                  <a:lnTo>
                    <a:pt x="238376" y="81213"/>
                  </a:lnTo>
                  <a:lnTo>
                    <a:pt x="238658" y="106521"/>
                  </a:lnTo>
                  <a:close/>
                </a:path>
                <a:path w="601344" h="560070">
                  <a:moveTo>
                    <a:pt x="238376" y="81213"/>
                  </a:moveTo>
                  <a:lnTo>
                    <a:pt x="247086" y="81105"/>
                  </a:lnTo>
                  <a:lnTo>
                    <a:pt x="238375" y="81105"/>
                  </a:lnTo>
                  <a:close/>
                </a:path>
                <a:path w="601344" h="560070">
                  <a:moveTo>
                    <a:pt x="79293" y="173061"/>
                  </a:moveTo>
                  <a:lnTo>
                    <a:pt x="239399" y="173061"/>
                  </a:lnTo>
                  <a:lnTo>
                    <a:pt x="238376" y="81226"/>
                  </a:lnTo>
                  <a:lnTo>
                    <a:pt x="198369" y="81657"/>
                  </a:lnTo>
                  <a:lnTo>
                    <a:pt x="199257" y="161538"/>
                  </a:lnTo>
                  <a:lnTo>
                    <a:pt x="79180" y="162897"/>
                  </a:lnTo>
                  <a:lnTo>
                    <a:pt x="79293" y="173061"/>
                  </a:lnTo>
                  <a:close/>
                </a:path>
                <a:path w="601344" h="560070">
                  <a:moveTo>
                    <a:pt x="239233" y="158159"/>
                  </a:moveTo>
                  <a:lnTo>
                    <a:pt x="479391" y="158159"/>
                  </a:lnTo>
                  <a:lnTo>
                    <a:pt x="478947" y="118515"/>
                  </a:lnTo>
                  <a:lnTo>
                    <a:pt x="447676" y="118865"/>
                  </a:lnTo>
                  <a:lnTo>
                    <a:pt x="238796" y="118865"/>
                  </a:lnTo>
                  <a:lnTo>
                    <a:pt x="239233" y="158159"/>
                  </a:lnTo>
                  <a:close/>
                </a:path>
                <a:path w="601344" h="560070">
                  <a:moveTo>
                    <a:pt x="238796" y="118865"/>
                  </a:moveTo>
                  <a:lnTo>
                    <a:pt x="447676" y="118865"/>
                  </a:lnTo>
                  <a:lnTo>
                    <a:pt x="447676" y="118582"/>
                  </a:lnTo>
                  <a:lnTo>
                    <a:pt x="438966" y="118676"/>
                  </a:lnTo>
                  <a:lnTo>
                    <a:pt x="238793" y="118676"/>
                  </a:lnTo>
                  <a:lnTo>
                    <a:pt x="238796" y="118865"/>
                  </a:lnTo>
                  <a:close/>
                </a:path>
                <a:path w="601344" h="560070">
                  <a:moveTo>
                    <a:pt x="79567" y="197628"/>
                  </a:moveTo>
                  <a:lnTo>
                    <a:pt x="519843" y="197628"/>
                  </a:lnTo>
                  <a:lnTo>
                    <a:pt x="519412" y="157984"/>
                  </a:lnTo>
                  <a:lnTo>
                    <a:pt x="488101" y="158334"/>
                  </a:lnTo>
                  <a:lnTo>
                    <a:pt x="239235" y="158334"/>
                  </a:lnTo>
                  <a:lnTo>
                    <a:pt x="239399" y="173061"/>
                  </a:lnTo>
                  <a:lnTo>
                    <a:pt x="79293" y="173061"/>
                  </a:lnTo>
                  <a:lnTo>
                    <a:pt x="79567" y="197628"/>
                  </a:lnTo>
                  <a:close/>
                </a:path>
                <a:path w="601344" h="560070">
                  <a:moveTo>
                    <a:pt x="239235" y="158334"/>
                  </a:moveTo>
                  <a:lnTo>
                    <a:pt x="488101" y="158334"/>
                  </a:lnTo>
                  <a:lnTo>
                    <a:pt x="488101" y="158065"/>
                  </a:lnTo>
                  <a:lnTo>
                    <a:pt x="479391" y="158159"/>
                  </a:lnTo>
                  <a:lnTo>
                    <a:pt x="239233" y="158159"/>
                  </a:lnTo>
                  <a:lnTo>
                    <a:pt x="239235" y="158334"/>
                  </a:lnTo>
                  <a:close/>
                </a:path>
                <a:path w="601344" h="560070">
                  <a:moveTo>
                    <a:pt x="39940" y="237111"/>
                  </a:moveTo>
                  <a:lnTo>
                    <a:pt x="560376" y="237111"/>
                  </a:lnTo>
                  <a:lnTo>
                    <a:pt x="559932" y="197426"/>
                  </a:lnTo>
                  <a:lnTo>
                    <a:pt x="528553" y="197817"/>
                  </a:lnTo>
                  <a:lnTo>
                    <a:pt x="79569" y="197817"/>
                  </a:lnTo>
                  <a:lnTo>
                    <a:pt x="79575" y="198355"/>
                  </a:lnTo>
                  <a:lnTo>
                    <a:pt x="479903" y="198355"/>
                  </a:lnTo>
                  <a:lnTo>
                    <a:pt x="480051" y="211668"/>
                  </a:lnTo>
                  <a:lnTo>
                    <a:pt x="39657" y="211668"/>
                  </a:lnTo>
                  <a:lnTo>
                    <a:pt x="39940" y="237111"/>
                  </a:lnTo>
                  <a:close/>
                </a:path>
                <a:path w="601344" h="560070">
                  <a:moveTo>
                    <a:pt x="79569" y="197817"/>
                  </a:moveTo>
                  <a:lnTo>
                    <a:pt x="528553" y="197817"/>
                  </a:lnTo>
                  <a:lnTo>
                    <a:pt x="528553" y="197534"/>
                  </a:lnTo>
                  <a:lnTo>
                    <a:pt x="519843" y="197628"/>
                  </a:lnTo>
                  <a:lnTo>
                    <a:pt x="79567" y="197628"/>
                  </a:lnTo>
                  <a:lnTo>
                    <a:pt x="79569" y="197817"/>
                  </a:lnTo>
                  <a:close/>
                </a:path>
                <a:path w="601344" h="560070">
                  <a:moveTo>
                    <a:pt x="39657" y="211668"/>
                  </a:moveTo>
                  <a:lnTo>
                    <a:pt x="480051" y="211668"/>
                  </a:lnTo>
                  <a:lnTo>
                    <a:pt x="479903" y="198355"/>
                  </a:lnTo>
                  <a:lnTo>
                    <a:pt x="79575" y="198355"/>
                  </a:lnTo>
                  <a:lnTo>
                    <a:pt x="79624" y="202811"/>
                  </a:lnTo>
                  <a:lnTo>
                    <a:pt x="39563" y="203228"/>
                  </a:lnTo>
                  <a:lnTo>
                    <a:pt x="39657" y="211668"/>
                  </a:lnTo>
                  <a:close/>
                </a:path>
                <a:path w="601344" h="560070">
                  <a:moveTo>
                    <a:pt x="283755" y="559999"/>
                  </a:moveTo>
                  <a:lnTo>
                    <a:pt x="363811" y="559110"/>
                  </a:lnTo>
                  <a:lnTo>
                    <a:pt x="363380" y="519157"/>
                  </a:lnTo>
                  <a:lnTo>
                    <a:pt x="403387" y="518712"/>
                  </a:lnTo>
                  <a:lnTo>
                    <a:pt x="402943" y="478799"/>
                  </a:lnTo>
                  <a:lnTo>
                    <a:pt x="442951" y="478355"/>
                  </a:lnTo>
                  <a:lnTo>
                    <a:pt x="442507" y="438428"/>
                  </a:lnTo>
                  <a:lnTo>
                    <a:pt x="482568" y="437984"/>
                  </a:lnTo>
                  <a:lnTo>
                    <a:pt x="482124" y="398030"/>
                  </a:lnTo>
                  <a:lnTo>
                    <a:pt x="522132" y="397586"/>
                  </a:lnTo>
                  <a:lnTo>
                    <a:pt x="521687" y="357672"/>
                  </a:lnTo>
                  <a:lnTo>
                    <a:pt x="561708" y="357228"/>
                  </a:lnTo>
                  <a:lnTo>
                    <a:pt x="561264" y="317301"/>
                  </a:lnTo>
                  <a:lnTo>
                    <a:pt x="601312" y="316870"/>
                  </a:lnTo>
                  <a:lnTo>
                    <a:pt x="600424" y="236990"/>
                  </a:lnTo>
                  <a:lnTo>
                    <a:pt x="39941" y="237286"/>
                  </a:lnTo>
                  <a:lnTo>
                    <a:pt x="39947" y="237811"/>
                  </a:lnTo>
                  <a:lnTo>
                    <a:pt x="529064" y="237811"/>
                  </a:lnTo>
                  <a:lnTo>
                    <a:pt x="520355" y="237905"/>
                  </a:lnTo>
                  <a:lnTo>
                    <a:pt x="39948" y="237905"/>
                  </a:lnTo>
                  <a:lnTo>
                    <a:pt x="40007" y="243195"/>
                  </a:lnTo>
                  <a:lnTo>
                    <a:pt x="0" y="243613"/>
                  </a:lnTo>
                  <a:lnTo>
                    <a:pt x="883" y="323063"/>
                  </a:lnTo>
                  <a:lnTo>
                    <a:pt x="40896" y="323063"/>
                  </a:lnTo>
                  <a:lnTo>
                    <a:pt x="41335" y="362532"/>
                  </a:lnTo>
                  <a:lnTo>
                    <a:pt x="81388" y="362532"/>
                  </a:lnTo>
                  <a:lnTo>
                    <a:pt x="81817" y="401126"/>
                  </a:lnTo>
                  <a:lnTo>
                    <a:pt x="201909" y="401126"/>
                  </a:lnTo>
                  <a:lnTo>
                    <a:pt x="202792" y="480562"/>
                  </a:lnTo>
                  <a:lnTo>
                    <a:pt x="242818" y="480562"/>
                  </a:lnTo>
                  <a:lnTo>
                    <a:pt x="243245" y="520045"/>
                  </a:lnTo>
                  <a:lnTo>
                    <a:pt x="283311" y="520045"/>
                  </a:lnTo>
                  <a:lnTo>
                    <a:pt x="283755" y="559999"/>
                  </a:lnTo>
                  <a:close/>
                </a:path>
                <a:path w="601344" h="560070">
                  <a:moveTo>
                    <a:pt x="39941" y="237286"/>
                  </a:moveTo>
                  <a:lnTo>
                    <a:pt x="569072" y="237286"/>
                  </a:lnTo>
                  <a:lnTo>
                    <a:pt x="569072" y="237017"/>
                  </a:lnTo>
                  <a:lnTo>
                    <a:pt x="560376" y="237111"/>
                  </a:lnTo>
                  <a:lnTo>
                    <a:pt x="39940" y="237111"/>
                  </a:lnTo>
                  <a:lnTo>
                    <a:pt x="39941" y="237286"/>
                  </a:lnTo>
                  <a:close/>
                </a:path>
                <a:path w="601344" h="560070">
                  <a:moveTo>
                    <a:pt x="520355" y="237905"/>
                  </a:moveTo>
                  <a:lnTo>
                    <a:pt x="529064" y="237811"/>
                  </a:lnTo>
                  <a:lnTo>
                    <a:pt x="520355" y="237811"/>
                  </a:lnTo>
                  <a:close/>
                </a:path>
                <a:path w="601344" h="560070">
                  <a:moveTo>
                    <a:pt x="39948" y="237905"/>
                  </a:moveTo>
                  <a:lnTo>
                    <a:pt x="520355" y="237905"/>
                  </a:lnTo>
                  <a:lnTo>
                    <a:pt x="39947" y="237811"/>
                  </a:lnTo>
                  <a:close/>
                </a:path>
                <a:path w="601344" h="560070">
                  <a:moveTo>
                    <a:pt x="888" y="323493"/>
                  </a:moveTo>
                  <a:lnTo>
                    <a:pt x="40896" y="323063"/>
                  </a:lnTo>
                  <a:lnTo>
                    <a:pt x="883" y="323063"/>
                  </a:lnTo>
                  <a:lnTo>
                    <a:pt x="888" y="323493"/>
                  </a:lnTo>
                  <a:close/>
                </a:path>
                <a:path w="601344" h="560070">
                  <a:moveTo>
                    <a:pt x="41340" y="362976"/>
                  </a:moveTo>
                  <a:lnTo>
                    <a:pt x="81388" y="362532"/>
                  </a:lnTo>
                  <a:lnTo>
                    <a:pt x="41335" y="362532"/>
                  </a:lnTo>
                  <a:lnTo>
                    <a:pt x="41340" y="362976"/>
                  </a:lnTo>
                  <a:close/>
                </a:path>
                <a:path w="601344" h="560070">
                  <a:moveTo>
                    <a:pt x="81832" y="402459"/>
                  </a:moveTo>
                  <a:lnTo>
                    <a:pt x="201909" y="401126"/>
                  </a:lnTo>
                  <a:lnTo>
                    <a:pt x="81817" y="401126"/>
                  </a:lnTo>
                  <a:lnTo>
                    <a:pt x="81832" y="402459"/>
                  </a:lnTo>
                  <a:close/>
                </a:path>
                <a:path w="601344" h="560070">
                  <a:moveTo>
                    <a:pt x="202797" y="481007"/>
                  </a:moveTo>
                  <a:lnTo>
                    <a:pt x="242818" y="480562"/>
                  </a:lnTo>
                  <a:lnTo>
                    <a:pt x="202792" y="480562"/>
                  </a:lnTo>
                  <a:lnTo>
                    <a:pt x="202797" y="481007"/>
                  </a:lnTo>
                  <a:close/>
                </a:path>
                <a:path w="601344" h="560070">
                  <a:moveTo>
                    <a:pt x="243249" y="520476"/>
                  </a:moveTo>
                  <a:lnTo>
                    <a:pt x="283311" y="520045"/>
                  </a:lnTo>
                  <a:lnTo>
                    <a:pt x="243245" y="520045"/>
                  </a:lnTo>
                  <a:lnTo>
                    <a:pt x="243249" y="520476"/>
                  </a:lnTo>
                  <a:close/>
                </a:path>
              </a:pathLst>
            </a:custGeom>
            <a:solidFill>
              <a:srgbClr val="73A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439213" y="5224779"/>
              <a:ext cx="203200" cy="199390"/>
            </a:xfrm>
            <a:custGeom>
              <a:avLst/>
              <a:gdLst/>
              <a:ahLst/>
              <a:cxnLst/>
              <a:rect l="l" t="t" r="r" b="b"/>
              <a:pathLst>
                <a:path w="203200" h="199389">
                  <a:moveTo>
                    <a:pt x="40551" y="40119"/>
                  </a:moveTo>
                  <a:lnTo>
                    <a:pt x="40119" y="0"/>
                  </a:lnTo>
                  <a:lnTo>
                    <a:pt x="0" y="444"/>
                  </a:lnTo>
                  <a:lnTo>
                    <a:pt x="444" y="40563"/>
                  </a:lnTo>
                  <a:lnTo>
                    <a:pt x="40551" y="40119"/>
                  </a:lnTo>
                  <a:close/>
                </a:path>
                <a:path w="203200" h="199389">
                  <a:moveTo>
                    <a:pt x="121589" y="119367"/>
                  </a:moveTo>
                  <a:lnTo>
                    <a:pt x="121145" y="79298"/>
                  </a:lnTo>
                  <a:lnTo>
                    <a:pt x="81076" y="79743"/>
                  </a:lnTo>
                  <a:lnTo>
                    <a:pt x="81521" y="119811"/>
                  </a:lnTo>
                  <a:lnTo>
                    <a:pt x="121589" y="119367"/>
                  </a:lnTo>
                  <a:close/>
                </a:path>
                <a:path w="203200" h="199389">
                  <a:moveTo>
                    <a:pt x="162153" y="159029"/>
                  </a:moveTo>
                  <a:lnTo>
                    <a:pt x="161709" y="118910"/>
                  </a:lnTo>
                  <a:lnTo>
                    <a:pt x="121602" y="119354"/>
                  </a:lnTo>
                  <a:lnTo>
                    <a:pt x="122047" y="159461"/>
                  </a:lnTo>
                  <a:lnTo>
                    <a:pt x="162153" y="159029"/>
                  </a:lnTo>
                  <a:close/>
                </a:path>
                <a:path w="203200" h="199389">
                  <a:moveTo>
                    <a:pt x="202666" y="198666"/>
                  </a:moveTo>
                  <a:lnTo>
                    <a:pt x="202222" y="158597"/>
                  </a:lnTo>
                  <a:lnTo>
                    <a:pt x="162153" y="159029"/>
                  </a:lnTo>
                  <a:lnTo>
                    <a:pt x="162585" y="199110"/>
                  </a:lnTo>
                  <a:lnTo>
                    <a:pt x="202666" y="198666"/>
                  </a:lnTo>
                  <a:close/>
                </a:path>
              </a:pathLst>
            </a:custGeom>
            <a:solidFill>
              <a:srgbClr val="A7D5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160322" y="5347687"/>
              <a:ext cx="403225" cy="319405"/>
            </a:xfrm>
            <a:custGeom>
              <a:avLst/>
              <a:gdLst/>
              <a:ahLst/>
              <a:cxnLst/>
              <a:rect l="l" t="t" r="r" b="b"/>
              <a:pathLst>
                <a:path w="403225" h="319404">
                  <a:moveTo>
                    <a:pt x="243680" y="318957"/>
                  </a:moveTo>
                  <a:lnTo>
                    <a:pt x="323884" y="318068"/>
                  </a:lnTo>
                  <a:lnTo>
                    <a:pt x="323426" y="277993"/>
                  </a:lnTo>
                  <a:lnTo>
                    <a:pt x="363514" y="277549"/>
                  </a:lnTo>
                  <a:lnTo>
                    <a:pt x="363070" y="237474"/>
                  </a:lnTo>
                  <a:lnTo>
                    <a:pt x="403145" y="237030"/>
                  </a:lnTo>
                  <a:lnTo>
                    <a:pt x="402701" y="196915"/>
                  </a:lnTo>
                  <a:lnTo>
                    <a:pt x="322538" y="197803"/>
                  </a:lnTo>
                  <a:lnTo>
                    <a:pt x="322995" y="237918"/>
                  </a:lnTo>
                  <a:lnTo>
                    <a:pt x="282866" y="238363"/>
                  </a:lnTo>
                  <a:lnTo>
                    <a:pt x="281534" y="118097"/>
                  </a:lnTo>
                  <a:lnTo>
                    <a:pt x="161269" y="119417"/>
                  </a:lnTo>
                  <a:lnTo>
                    <a:pt x="160824" y="79301"/>
                  </a:lnTo>
                  <a:lnTo>
                    <a:pt x="120749" y="79746"/>
                  </a:lnTo>
                  <a:lnTo>
                    <a:pt x="120305" y="39671"/>
                  </a:lnTo>
                  <a:lnTo>
                    <a:pt x="80190" y="40115"/>
                  </a:lnTo>
                  <a:lnTo>
                    <a:pt x="79746" y="0"/>
                  </a:lnTo>
                  <a:lnTo>
                    <a:pt x="39671" y="444"/>
                  </a:lnTo>
                  <a:lnTo>
                    <a:pt x="40115" y="40559"/>
                  </a:lnTo>
                  <a:lnTo>
                    <a:pt x="0" y="41003"/>
                  </a:lnTo>
                  <a:lnTo>
                    <a:pt x="888" y="121207"/>
                  </a:lnTo>
                  <a:lnTo>
                    <a:pt x="41003" y="120749"/>
                  </a:lnTo>
                  <a:lnTo>
                    <a:pt x="41448" y="160838"/>
                  </a:lnTo>
                  <a:lnTo>
                    <a:pt x="201788" y="159061"/>
                  </a:lnTo>
                  <a:lnTo>
                    <a:pt x="203120" y="279326"/>
                  </a:lnTo>
                  <a:lnTo>
                    <a:pt x="243236" y="278882"/>
                  </a:lnTo>
                  <a:lnTo>
                    <a:pt x="243680" y="318957"/>
                  </a:lnTo>
                  <a:close/>
                </a:path>
              </a:pathLst>
            </a:custGeom>
            <a:solidFill>
              <a:srgbClr val="4F733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119249" y="5143550"/>
              <a:ext cx="605790" cy="561975"/>
            </a:xfrm>
            <a:custGeom>
              <a:avLst/>
              <a:gdLst/>
              <a:ahLst/>
              <a:cxnLst/>
              <a:rect l="l" t="t" r="r" b="b"/>
              <a:pathLst>
                <a:path w="605789" h="561975">
                  <a:moveTo>
                    <a:pt x="605523" y="320662"/>
                  </a:moveTo>
                  <a:lnTo>
                    <a:pt x="604608" y="238328"/>
                  </a:lnTo>
                  <a:lnTo>
                    <a:pt x="564438" y="238760"/>
                  </a:lnTo>
                  <a:lnTo>
                    <a:pt x="563994" y="198577"/>
                  </a:lnTo>
                  <a:lnTo>
                    <a:pt x="563181" y="198589"/>
                  </a:lnTo>
                  <a:lnTo>
                    <a:pt x="563181" y="319112"/>
                  </a:lnTo>
                  <a:lnTo>
                    <a:pt x="523024" y="319557"/>
                  </a:lnTo>
                  <a:lnTo>
                    <a:pt x="523468" y="359702"/>
                  </a:lnTo>
                  <a:lnTo>
                    <a:pt x="483323" y="360146"/>
                  </a:lnTo>
                  <a:lnTo>
                    <a:pt x="483768" y="400291"/>
                  </a:lnTo>
                  <a:lnTo>
                    <a:pt x="443572" y="400735"/>
                  </a:lnTo>
                  <a:lnTo>
                    <a:pt x="444017" y="440918"/>
                  </a:lnTo>
                  <a:lnTo>
                    <a:pt x="403860" y="441363"/>
                  </a:lnTo>
                  <a:lnTo>
                    <a:pt x="404304" y="481520"/>
                  </a:lnTo>
                  <a:lnTo>
                    <a:pt x="364147" y="481965"/>
                  </a:lnTo>
                  <a:lnTo>
                    <a:pt x="364591" y="522109"/>
                  </a:lnTo>
                  <a:lnTo>
                    <a:pt x="286258" y="522960"/>
                  </a:lnTo>
                  <a:lnTo>
                    <a:pt x="285813" y="482828"/>
                  </a:lnTo>
                  <a:lnTo>
                    <a:pt x="245618" y="483273"/>
                  </a:lnTo>
                  <a:lnTo>
                    <a:pt x="245160" y="440918"/>
                  </a:lnTo>
                  <a:lnTo>
                    <a:pt x="244792" y="400291"/>
                  </a:lnTo>
                  <a:lnTo>
                    <a:pt x="244386" y="362800"/>
                  </a:lnTo>
                  <a:lnTo>
                    <a:pt x="177419" y="363537"/>
                  </a:lnTo>
                  <a:lnTo>
                    <a:pt x="83642" y="364578"/>
                  </a:lnTo>
                  <a:lnTo>
                    <a:pt x="83223" y="324446"/>
                  </a:lnTo>
                  <a:lnTo>
                    <a:pt x="43027" y="324891"/>
                  </a:lnTo>
                  <a:lnTo>
                    <a:pt x="42595" y="285711"/>
                  </a:lnTo>
                  <a:lnTo>
                    <a:pt x="42265" y="285711"/>
                  </a:lnTo>
                  <a:lnTo>
                    <a:pt x="42532" y="285699"/>
                  </a:lnTo>
                  <a:lnTo>
                    <a:pt x="42100" y="246557"/>
                  </a:lnTo>
                  <a:lnTo>
                    <a:pt x="82296" y="246113"/>
                  </a:lnTo>
                  <a:lnTo>
                    <a:pt x="81978" y="205930"/>
                  </a:lnTo>
                  <a:lnTo>
                    <a:pt x="242646" y="204152"/>
                  </a:lnTo>
                  <a:lnTo>
                    <a:pt x="241312" y="83693"/>
                  </a:lnTo>
                  <a:lnTo>
                    <a:pt x="281508" y="83235"/>
                  </a:lnTo>
                  <a:lnTo>
                    <a:pt x="281063" y="43091"/>
                  </a:lnTo>
                  <a:lnTo>
                    <a:pt x="359397" y="42227"/>
                  </a:lnTo>
                  <a:lnTo>
                    <a:pt x="359829" y="81699"/>
                  </a:lnTo>
                  <a:lnTo>
                    <a:pt x="359829" y="81927"/>
                  </a:lnTo>
                  <a:lnTo>
                    <a:pt x="359841" y="82372"/>
                  </a:lnTo>
                  <a:lnTo>
                    <a:pt x="399986" y="81927"/>
                  </a:lnTo>
                  <a:lnTo>
                    <a:pt x="400431" y="121437"/>
                  </a:lnTo>
                  <a:lnTo>
                    <a:pt x="400431" y="121666"/>
                  </a:lnTo>
                  <a:lnTo>
                    <a:pt x="400431" y="122110"/>
                  </a:lnTo>
                  <a:lnTo>
                    <a:pt x="440588" y="121666"/>
                  </a:lnTo>
                  <a:lnTo>
                    <a:pt x="441032" y="161137"/>
                  </a:lnTo>
                  <a:lnTo>
                    <a:pt x="441032" y="161366"/>
                  </a:lnTo>
                  <a:lnTo>
                    <a:pt x="441032" y="161810"/>
                  </a:lnTo>
                  <a:lnTo>
                    <a:pt x="481228" y="161366"/>
                  </a:lnTo>
                  <a:lnTo>
                    <a:pt x="481672" y="200837"/>
                  </a:lnTo>
                  <a:lnTo>
                    <a:pt x="481672" y="201066"/>
                  </a:lnTo>
                  <a:lnTo>
                    <a:pt x="481672" y="201523"/>
                  </a:lnTo>
                  <a:lnTo>
                    <a:pt x="521843" y="201066"/>
                  </a:lnTo>
                  <a:lnTo>
                    <a:pt x="522287" y="240639"/>
                  </a:lnTo>
                  <a:lnTo>
                    <a:pt x="522287" y="240804"/>
                  </a:lnTo>
                  <a:lnTo>
                    <a:pt x="522287" y="241261"/>
                  </a:lnTo>
                  <a:lnTo>
                    <a:pt x="562444" y="240804"/>
                  </a:lnTo>
                  <a:lnTo>
                    <a:pt x="562876" y="279946"/>
                  </a:lnTo>
                  <a:lnTo>
                    <a:pt x="563181" y="319112"/>
                  </a:lnTo>
                  <a:lnTo>
                    <a:pt x="563181" y="198589"/>
                  </a:lnTo>
                  <a:lnTo>
                    <a:pt x="523836" y="199021"/>
                  </a:lnTo>
                  <a:lnTo>
                    <a:pt x="523341" y="158889"/>
                  </a:lnTo>
                  <a:lnTo>
                    <a:pt x="483184" y="159334"/>
                  </a:lnTo>
                  <a:lnTo>
                    <a:pt x="482739" y="119189"/>
                  </a:lnTo>
                  <a:lnTo>
                    <a:pt x="442544" y="119634"/>
                  </a:lnTo>
                  <a:lnTo>
                    <a:pt x="442099" y="79438"/>
                  </a:lnTo>
                  <a:lnTo>
                    <a:pt x="401942" y="79883"/>
                  </a:lnTo>
                  <a:lnTo>
                    <a:pt x="401497" y="39738"/>
                  </a:lnTo>
                  <a:lnTo>
                    <a:pt x="361340" y="40182"/>
                  </a:lnTo>
                  <a:lnTo>
                    <a:pt x="360883" y="0"/>
                  </a:lnTo>
                  <a:lnTo>
                    <a:pt x="299110" y="685"/>
                  </a:lnTo>
                  <a:lnTo>
                    <a:pt x="278511" y="914"/>
                  </a:lnTo>
                  <a:lnTo>
                    <a:pt x="278955" y="41097"/>
                  </a:lnTo>
                  <a:lnTo>
                    <a:pt x="238760" y="41541"/>
                  </a:lnTo>
                  <a:lnTo>
                    <a:pt x="239204" y="81686"/>
                  </a:lnTo>
                  <a:lnTo>
                    <a:pt x="199047" y="82130"/>
                  </a:lnTo>
                  <a:lnTo>
                    <a:pt x="199936" y="162471"/>
                  </a:lnTo>
                  <a:lnTo>
                    <a:pt x="79438" y="163804"/>
                  </a:lnTo>
                  <a:lnTo>
                    <a:pt x="79883" y="203936"/>
                  </a:lnTo>
                  <a:lnTo>
                    <a:pt x="39674" y="204381"/>
                  </a:lnTo>
                  <a:lnTo>
                    <a:pt x="40132" y="244563"/>
                  </a:lnTo>
                  <a:lnTo>
                    <a:pt x="0" y="245008"/>
                  </a:lnTo>
                  <a:lnTo>
                    <a:pt x="901" y="326682"/>
                  </a:lnTo>
                  <a:lnTo>
                    <a:pt x="901" y="326910"/>
                  </a:lnTo>
                  <a:lnTo>
                    <a:pt x="914" y="327355"/>
                  </a:lnTo>
                  <a:lnTo>
                    <a:pt x="41071" y="326910"/>
                  </a:lnTo>
                  <a:lnTo>
                    <a:pt x="41503" y="366382"/>
                  </a:lnTo>
                  <a:lnTo>
                    <a:pt x="41503" y="366610"/>
                  </a:lnTo>
                  <a:lnTo>
                    <a:pt x="41516" y="367055"/>
                  </a:lnTo>
                  <a:lnTo>
                    <a:pt x="81711" y="366610"/>
                  </a:lnTo>
                  <a:lnTo>
                    <a:pt x="82143" y="406082"/>
                  </a:lnTo>
                  <a:lnTo>
                    <a:pt x="82156" y="406768"/>
                  </a:lnTo>
                  <a:lnTo>
                    <a:pt x="202653" y="405422"/>
                  </a:lnTo>
                  <a:lnTo>
                    <a:pt x="203542" y="485076"/>
                  </a:lnTo>
                  <a:lnTo>
                    <a:pt x="203542" y="485317"/>
                  </a:lnTo>
                  <a:lnTo>
                    <a:pt x="203542" y="485762"/>
                  </a:lnTo>
                  <a:lnTo>
                    <a:pt x="243700" y="485317"/>
                  </a:lnTo>
                  <a:lnTo>
                    <a:pt x="244157" y="524764"/>
                  </a:lnTo>
                  <a:lnTo>
                    <a:pt x="244157" y="525018"/>
                  </a:lnTo>
                  <a:lnTo>
                    <a:pt x="244157" y="525462"/>
                  </a:lnTo>
                  <a:lnTo>
                    <a:pt x="284353" y="525018"/>
                  </a:lnTo>
                  <a:lnTo>
                    <a:pt x="284759" y="561924"/>
                  </a:lnTo>
                  <a:lnTo>
                    <a:pt x="285064" y="561924"/>
                  </a:lnTo>
                  <a:lnTo>
                    <a:pt x="285356" y="561924"/>
                  </a:lnTo>
                  <a:lnTo>
                    <a:pt x="366471" y="561924"/>
                  </a:lnTo>
                  <a:lnTo>
                    <a:pt x="366776" y="561924"/>
                  </a:lnTo>
                  <a:lnTo>
                    <a:pt x="367144" y="561924"/>
                  </a:lnTo>
                  <a:lnTo>
                    <a:pt x="366725" y="524090"/>
                  </a:lnTo>
                  <a:lnTo>
                    <a:pt x="406882" y="523646"/>
                  </a:lnTo>
                  <a:lnTo>
                    <a:pt x="406438" y="483514"/>
                  </a:lnTo>
                  <a:lnTo>
                    <a:pt x="446595" y="483069"/>
                  </a:lnTo>
                  <a:lnTo>
                    <a:pt x="446151" y="442925"/>
                  </a:lnTo>
                  <a:lnTo>
                    <a:pt x="486346" y="442480"/>
                  </a:lnTo>
                  <a:lnTo>
                    <a:pt x="485902" y="402285"/>
                  </a:lnTo>
                  <a:lnTo>
                    <a:pt x="526059" y="401840"/>
                  </a:lnTo>
                  <a:lnTo>
                    <a:pt x="525614" y="361696"/>
                  </a:lnTo>
                  <a:lnTo>
                    <a:pt x="565772" y="361251"/>
                  </a:lnTo>
                  <a:lnTo>
                    <a:pt x="565327" y="321106"/>
                  </a:lnTo>
                  <a:lnTo>
                    <a:pt x="605523" y="3206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 descr=""/>
          <p:cNvGrpSpPr/>
          <p:nvPr/>
        </p:nvGrpSpPr>
        <p:grpSpPr>
          <a:xfrm>
            <a:off x="2119251" y="6255270"/>
            <a:ext cx="605790" cy="563245"/>
            <a:chOff x="2119251" y="6255270"/>
            <a:chExt cx="605790" cy="563245"/>
          </a:xfrm>
        </p:grpSpPr>
        <p:sp>
          <p:nvSpPr>
            <p:cNvPr id="13" name="object 13" descr=""/>
            <p:cNvSpPr/>
            <p:nvPr/>
          </p:nvSpPr>
          <p:spPr>
            <a:xfrm>
              <a:off x="2121068" y="6258097"/>
              <a:ext cx="601345" cy="560070"/>
            </a:xfrm>
            <a:custGeom>
              <a:avLst/>
              <a:gdLst/>
              <a:ahLst/>
              <a:cxnLst/>
              <a:rect l="l" t="t" r="r" b="b"/>
              <a:pathLst>
                <a:path w="601344" h="560070">
                  <a:moveTo>
                    <a:pt x="278033" y="39684"/>
                  </a:moveTo>
                  <a:lnTo>
                    <a:pt x="358049" y="39684"/>
                  </a:lnTo>
                  <a:lnTo>
                    <a:pt x="357618" y="0"/>
                  </a:lnTo>
                  <a:lnTo>
                    <a:pt x="277549" y="888"/>
                  </a:lnTo>
                  <a:lnTo>
                    <a:pt x="278033" y="39684"/>
                  </a:lnTo>
                  <a:close/>
                </a:path>
                <a:path w="601344" h="560070">
                  <a:moveTo>
                    <a:pt x="238357" y="79234"/>
                  </a:moveTo>
                  <a:lnTo>
                    <a:pt x="398501" y="79234"/>
                  </a:lnTo>
                  <a:lnTo>
                    <a:pt x="398070" y="39590"/>
                  </a:lnTo>
                  <a:lnTo>
                    <a:pt x="366759" y="39926"/>
                  </a:lnTo>
                  <a:lnTo>
                    <a:pt x="278036" y="39926"/>
                  </a:lnTo>
                  <a:lnTo>
                    <a:pt x="278046" y="40734"/>
                  </a:lnTo>
                  <a:lnTo>
                    <a:pt x="286757" y="40734"/>
                  </a:lnTo>
                  <a:lnTo>
                    <a:pt x="237986" y="41273"/>
                  </a:lnTo>
                  <a:lnTo>
                    <a:pt x="238357" y="79234"/>
                  </a:lnTo>
                  <a:close/>
                </a:path>
                <a:path w="601344" h="560070">
                  <a:moveTo>
                    <a:pt x="278036" y="39926"/>
                  </a:moveTo>
                  <a:lnTo>
                    <a:pt x="366759" y="39926"/>
                  </a:lnTo>
                  <a:lnTo>
                    <a:pt x="366759" y="39590"/>
                  </a:lnTo>
                  <a:lnTo>
                    <a:pt x="358049" y="39684"/>
                  </a:lnTo>
                  <a:lnTo>
                    <a:pt x="278033" y="39684"/>
                  </a:lnTo>
                  <a:lnTo>
                    <a:pt x="278036" y="39926"/>
                  </a:lnTo>
                  <a:close/>
                </a:path>
                <a:path w="601344" h="560070">
                  <a:moveTo>
                    <a:pt x="278047" y="40828"/>
                  </a:moveTo>
                  <a:lnTo>
                    <a:pt x="286757" y="40734"/>
                  </a:lnTo>
                  <a:lnTo>
                    <a:pt x="278046" y="40734"/>
                  </a:lnTo>
                  <a:close/>
                </a:path>
                <a:path w="601344" h="560070">
                  <a:moveTo>
                    <a:pt x="238793" y="118676"/>
                  </a:moveTo>
                  <a:lnTo>
                    <a:pt x="438966" y="118676"/>
                  </a:lnTo>
                  <a:lnTo>
                    <a:pt x="438562" y="78965"/>
                  </a:lnTo>
                  <a:lnTo>
                    <a:pt x="407211" y="79409"/>
                  </a:lnTo>
                  <a:lnTo>
                    <a:pt x="238359" y="79409"/>
                  </a:lnTo>
                  <a:lnTo>
                    <a:pt x="238363" y="79880"/>
                  </a:lnTo>
                  <a:lnTo>
                    <a:pt x="358493" y="79880"/>
                  </a:lnTo>
                  <a:lnTo>
                    <a:pt x="358789" y="106521"/>
                  </a:lnTo>
                  <a:lnTo>
                    <a:pt x="238658" y="106521"/>
                  </a:lnTo>
                  <a:lnTo>
                    <a:pt x="238793" y="118676"/>
                  </a:lnTo>
                  <a:close/>
                </a:path>
                <a:path w="601344" h="560070">
                  <a:moveTo>
                    <a:pt x="238359" y="79409"/>
                  </a:moveTo>
                  <a:lnTo>
                    <a:pt x="407211" y="79409"/>
                  </a:lnTo>
                  <a:lnTo>
                    <a:pt x="407211" y="79140"/>
                  </a:lnTo>
                  <a:lnTo>
                    <a:pt x="398501" y="79234"/>
                  </a:lnTo>
                  <a:lnTo>
                    <a:pt x="238357" y="79234"/>
                  </a:lnTo>
                  <a:lnTo>
                    <a:pt x="238359" y="79409"/>
                  </a:lnTo>
                  <a:close/>
                </a:path>
                <a:path w="601344" h="560070">
                  <a:moveTo>
                    <a:pt x="238658" y="106521"/>
                  </a:moveTo>
                  <a:lnTo>
                    <a:pt x="358789" y="106521"/>
                  </a:lnTo>
                  <a:lnTo>
                    <a:pt x="358493" y="79880"/>
                  </a:lnTo>
                  <a:lnTo>
                    <a:pt x="238363" y="79880"/>
                  </a:lnTo>
                  <a:lnTo>
                    <a:pt x="238375" y="81105"/>
                  </a:lnTo>
                  <a:lnTo>
                    <a:pt x="247086" y="81105"/>
                  </a:lnTo>
                  <a:lnTo>
                    <a:pt x="238376" y="81213"/>
                  </a:lnTo>
                  <a:lnTo>
                    <a:pt x="238658" y="106521"/>
                  </a:lnTo>
                  <a:close/>
                </a:path>
                <a:path w="601344" h="560070">
                  <a:moveTo>
                    <a:pt x="238376" y="81213"/>
                  </a:moveTo>
                  <a:lnTo>
                    <a:pt x="247086" y="81105"/>
                  </a:lnTo>
                  <a:lnTo>
                    <a:pt x="238375" y="81105"/>
                  </a:lnTo>
                  <a:close/>
                </a:path>
                <a:path w="601344" h="560070">
                  <a:moveTo>
                    <a:pt x="79293" y="173061"/>
                  </a:moveTo>
                  <a:lnTo>
                    <a:pt x="239399" y="173061"/>
                  </a:lnTo>
                  <a:lnTo>
                    <a:pt x="238376" y="81226"/>
                  </a:lnTo>
                  <a:lnTo>
                    <a:pt x="198369" y="81657"/>
                  </a:lnTo>
                  <a:lnTo>
                    <a:pt x="199257" y="161538"/>
                  </a:lnTo>
                  <a:lnTo>
                    <a:pt x="79180" y="162897"/>
                  </a:lnTo>
                  <a:lnTo>
                    <a:pt x="79293" y="173061"/>
                  </a:lnTo>
                  <a:close/>
                </a:path>
                <a:path w="601344" h="560070">
                  <a:moveTo>
                    <a:pt x="239233" y="158159"/>
                  </a:moveTo>
                  <a:lnTo>
                    <a:pt x="479391" y="158159"/>
                  </a:lnTo>
                  <a:lnTo>
                    <a:pt x="478947" y="118515"/>
                  </a:lnTo>
                  <a:lnTo>
                    <a:pt x="447676" y="118865"/>
                  </a:lnTo>
                  <a:lnTo>
                    <a:pt x="238796" y="118865"/>
                  </a:lnTo>
                  <a:lnTo>
                    <a:pt x="239233" y="158159"/>
                  </a:lnTo>
                  <a:close/>
                </a:path>
                <a:path w="601344" h="560070">
                  <a:moveTo>
                    <a:pt x="238796" y="118865"/>
                  </a:moveTo>
                  <a:lnTo>
                    <a:pt x="447676" y="118865"/>
                  </a:lnTo>
                  <a:lnTo>
                    <a:pt x="447676" y="118582"/>
                  </a:lnTo>
                  <a:lnTo>
                    <a:pt x="438966" y="118676"/>
                  </a:lnTo>
                  <a:lnTo>
                    <a:pt x="238793" y="118676"/>
                  </a:lnTo>
                  <a:lnTo>
                    <a:pt x="238796" y="118865"/>
                  </a:lnTo>
                  <a:close/>
                </a:path>
                <a:path w="601344" h="560070">
                  <a:moveTo>
                    <a:pt x="79567" y="197628"/>
                  </a:moveTo>
                  <a:lnTo>
                    <a:pt x="519843" y="197628"/>
                  </a:lnTo>
                  <a:lnTo>
                    <a:pt x="519412" y="157984"/>
                  </a:lnTo>
                  <a:lnTo>
                    <a:pt x="488101" y="158334"/>
                  </a:lnTo>
                  <a:lnTo>
                    <a:pt x="239235" y="158334"/>
                  </a:lnTo>
                  <a:lnTo>
                    <a:pt x="239399" y="173061"/>
                  </a:lnTo>
                  <a:lnTo>
                    <a:pt x="79293" y="173061"/>
                  </a:lnTo>
                  <a:lnTo>
                    <a:pt x="79567" y="197628"/>
                  </a:lnTo>
                  <a:close/>
                </a:path>
                <a:path w="601344" h="560070">
                  <a:moveTo>
                    <a:pt x="239235" y="158334"/>
                  </a:moveTo>
                  <a:lnTo>
                    <a:pt x="488101" y="158334"/>
                  </a:lnTo>
                  <a:lnTo>
                    <a:pt x="488101" y="158065"/>
                  </a:lnTo>
                  <a:lnTo>
                    <a:pt x="479391" y="158159"/>
                  </a:lnTo>
                  <a:lnTo>
                    <a:pt x="239233" y="158159"/>
                  </a:lnTo>
                  <a:lnTo>
                    <a:pt x="239235" y="158334"/>
                  </a:lnTo>
                  <a:close/>
                </a:path>
                <a:path w="601344" h="560070">
                  <a:moveTo>
                    <a:pt x="39940" y="237111"/>
                  </a:moveTo>
                  <a:lnTo>
                    <a:pt x="560376" y="237111"/>
                  </a:lnTo>
                  <a:lnTo>
                    <a:pt x="559932" y="197426"/>
                  </a:lnTo>
                  <a:lnTo>
                    <a:pt x="528553" y="197817"/>
                  </a:lnTo>
                  <a:lnTo>
                    <a:pt x="79569" y="197817"/>
                  </a:lnTo>
                  <a:lnTo>
                    <a:pt x="79575" y="198355"/>
                  </a:lnTo>
                  <a:lnTo>
                    <a:pt x="479903" y="198355"/>
                  </a:lnTo>
                  <a:lnTo>
                    <a:pt x="480051" y="211668"/>
                  </a:lnTo>
                  <a:lnTo>
                    <a:pt x="39657" y="211668"/>
                  </a:lnTo>
                  <a:lnTo>
                    <a:pt x="39940" y="237111"/>
                  </a:lnTo>
                  <a:close/>
                </a:path>
                <a:path w="601344" h="560070">
                  <a:moveTo>
                    <a:pt x="79569" y="197817"/>
                  </a:moveTo>
                  <a:lnTo>
                    <a:pt x="528553" y="197817"/>
                  </a:lnTo>
                  <a:lnTo>
                    <a:pt x="528553" y="197534"/>
                  </a:lnTo>
                  <a:lnTo>
                    <a:pt x="519843" y="197628"/>
                  </a:lnTo>
                  <a:lnTo>
                    <a:pt x="79567" y="197628"/>
                  </a:lnTo>
                  <a:lnTo>
                    <a:pt x="79569" y="197817"/>
                  </a:lnTo>
                  <a:close/>
                </a:path>
                <a:path w="601344" h="560070">
                  <a:moveTo>
                    <a:pt x="39657" y="211668"/>
                  </a:moveTo>
                  <a:lnTo>
                    <a:pt x="480051" y="211668"/>
                  </a:lnTo>
                  <a:lnTo>
                    <a:pt x="479903" y="198355"/>
                  </a:lnTo>
                  <a:lnTo>
                    <a:pt x="79575" y="198355"/>
                  </a:lnTo>
                  <a:lnTo>
                    <a:pt x="79624" y="202811"/>
                  </a:lnTo>
                  <a:lnTo>
                    <a:pt x="39563" y="203228"/>
                  </a:lnTo>
                  <a:lnTo>
                    <a:pt x="39657" y="211668"/>
                  </a:lnTo>
                  <a:close/>
                </a:path>
                <a:path w="601344" h="560070">
                  <a:moveTo>
                    <a:pt x="283755" y="559999"/>
                  </a:moveTo>
                  <a:lnTo>
                    <a:pt x="363811" y="559110"/>
                  </a:lnTo>
                  <a:lnTo>
                    <a:pt x="363380" y="519157"/>
                  </a:lnTo>
                  <a:lnTo>
                    <a:pt x="403387" y="518712"/>
                  </a:lnTo>
                  <a:lnTo>
                    <a:pt x="402943" y="478799"/>
                  </a:lnTo>
                  <a:lnTo>
                    <a:pt x="442951" y="478355"/>
                  </a:lnTo>
                  <a:lnTo>
                    <a:pt x="442507" y="438428"/>
                  </a:lnTo>
                  <a:lnTo>
                    <a:pt x="482568" y="437984"/>
                  </a:lnTo>
                  <a:lnTo>
                    <a:pt x="482124" y="398030"/>
                  </a:lnTo>
                  <a:lnTo>
                    <a:pt x="522132" y="397586"/>
                  </a:lnTo>
                  <a:lnTo>
                    <a:pt x="521687" y="357672"/>
                  </a:lnTo>
                  <a:lnTo>
                    <a:pt x="561708" y="357228"/>
                  </a:lnTo>
                  <a:lnTo>
                    <a:pt x="561264" y="317301"/>
                  </a:lnTo>
                  <a:lnTo>
                    <a:pt x="601312" y="316870"/>
                  </a:lnTo>
                  <a:lnTo>
                    <a:pt x="600424" y="236990"/>
                  </a:lnTo>
                  <a:lnTo>
                    <a:pt x="39941" y="237286"/>
                  </a:lnTo>
                  <a:lnTo>
                    <a:pt x="39947" y="237811"/>
                  </a:lnTo>
                  <a:lnTo>
                    <a:pt x="529064" y="237811"/>
                  </a:lnTo>
                  <a:lnTo>
                    <a:pt x="520355" y="237905"/>
                  </a:lnTo>
                  <a:lnTo>
                    <a:pt x="39948" y="237905"/>
                  </a:lnTo>
                  <a:lnTo>
                    <a:pt x="40007" y="243195"/>
                  </a:lnTo>
                  <a:lnTo>
                    <a:pt x="0" y="243613"/>
                  </a:lnTo>
                  <a:lnTo>
                    <a:pt x="883" y="323063"/>
                  </a:lnTo>
                  <a:lnTo>
                    <a:pt x="40896" y="323063"/>
                  </a:lnTo>
                  <a:lnTo>
                    <a:pt x="41335" y="362532"/>
                  </a:lnTo>
                  <a:lnTo>
                    <a:pt x="81388" y="362532"/>
                  </a:lnTo>
                  <a:lnTo>
                    <a:pt x="81817" y="401126"/>
                  </a:lnTo>
                  <a:lnTo>
                    <a:pt x="201909" y="401126"/>
                  </a:lnTo>
                  <a:lnTo>
                    <a:pt x="202792" y="480562"/>
                  </a:lnTo>
                  <a:lnTo>
                    <a:pt x="242818" y="480562"/>
                  </a:lnTo>
                  <a:lnTo>
                    <a:pt x="243245" y="520045"/>
                  </a:lnTo>
                  <a:lnTo>
                    <a:pt x="283311" y="520045"/>
                  </a:lnTo>
                  <a:lnTo>
                    <a:pt x="283755" y="559999"/>
                  </a:lnTo>
                  <a:close/>
                </a:path>
                <a:path w="601344" h="560070">
                  <a:moveTo>
                    <a:pt x="39941" y="237286"/>
                  </a:moveTo>
                  <a:lnTo>
                    <a:pt x="569072" y="237286"/>
                  </a:lnTo>
                  <a:lnTo>
                    <a:pt x="569072" y="237017"/>
                  </a:lnTo>
                  <a:lnTo>
                    <a:pt x="560376" y="237111"/>
                  </a:lnTo>
                  <a:lnTo>
                    <a:pt x="39940" y="237111"/>
                  </a:lnTo>
                  <a:lnTo>
                    <a:pt x="39941" y="237286"/>
                  </a:lnTo>
                  <a:close/>
                </a:path>
                <a:path w="601344" h="560070">
                  <a:moveTo>
                    <a:pt x="520355" y="237905"/>
                  </a:moveTo>
                  <a:lnTo>
                    <a:pt x="529064" y="237811"/>
                  </a:lnTo>
                  <a:lnTo>
                    <a:pt x="520355" y="237811"/>
                  </a:lnTo>
                  <a:close/>
                </a:path>
                <a:path w="601344" h="560070">
                  <a:moveTo>
                    <a:pt x="39948" y="237905"/>
                  </a:moveTo>
                  <a:lnTo>
                    <a:pt x="520355" y="237905"/>
                  </a:lnTo>
                  <a:lnTo>
                    <a:pt x="39947" y="237811"/>
                  </a:lnTo>
                  <a:close/>
                </a:path>
                <a:path w="601344" h="560070">
                  <a:moveTo>
                    <a:pt x="888" y="323493"/>
                  </a:moveTo>
                  <a:lnTo>
                    <a:pt x="40896" y="323063"/>
                  </a:lnTo>
                  <a:lnTo>
                    <a:pt x="883" y="323063"/>
                  </a:lnTo>
                  <a:lnTo>
                    <a:pt x="888" y="323493"/>
                  </a:lnTo>
                  <a:close/>
                </a:path>
                <a:path w="601344" h="560070">
                  <a:moveTo>
                    <a:pt x="41340" y="362976"/>
                  </a:moveTo>
                  <a:lnTo>
                    <a:pt x="81388" y="362532"/>
                  </a:lnTo>
                  <a:lnTo>
                    <a:pt x="41335" y="362532"/>
                  </a:lnTo>
                  <a:lnTo>
                    <a:pt x="41340" y="362976"/>
                  </a:lnTo>
                  <a:close/>
                </a:path>
                <a:path w="601344" h="560070">
                  <a:moveTo>
                    <a:pt x="81832" y="402459"/>
                  </a:moveTo>
                  <a:lnTo>
                    <a:pt x="201909" y="401126"/>
                  </a:lnTo>
                  <a:lnTo>
                    <a:pt x="81817" y="401126"/>
                  </a:lnTo>
                  <a:lnTo>
                    <a:pt x="81832" y="402459"/>
                  </a:lnTo>
                  <a:close/>
                </a:path>
                <a:path w="601344" h="560070">
                  <a:moveTo>
                    <a:pt x="202797" y="481007"/>
                  </a:moveTo>
                  <a:lnTo>
                    <a:pt x="242818" y="480562"/>
                  </a:lnTo>
                  <a:lnTo>
                    <a:pt x="202792" y="480562"/>
                  </a:lnTo>
                  <a:lnTo>
                    <a:pt x="202797" y="481007"/>
                  </a:lnTo>
                  <a:close/>
                </a:path>
                <a:path w="601344" h="560070">
                  <a:moveTo>
                    <a:pt x="243249" y="520476"/>
                  </a:moveTo>
                  <a:lnTo>
                    <a:pt x="283311" y="520045"/>
                  </a:lnTo>
                  <a:lnTo>
                    <a:pt x="243245" y="520045"/>
                  </a:lnTo>
                  <a:lnTo>
                    <a:pt x="243249" y="520476"/>
                  </a:lnTo>
                  <a:close/>
                </a:path>
              </a:pathLst>
            </a:custGeom>
            <a:solidFill>
              <a:srgbClr val="73A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439213" y="6336486"/>
              <a:ext cx="203200" cy="199390"/>
            </a:xfrm>
            <a:custGeom>
              <a:avLst/>
              <a:gdLst/>
              <a:ahLst/>
              <a:cxnLst/>
              <a:rect l="l" t="t" r="r" b="b"/>
              <a:pathLst>
                <a:path w="203200" h="199390">
                  <a:moveTo>
                    <a:pt x="40551" y="40106"/>
                  </a:moveTo>
                  <a:lnTo>
                    <a:pt x="40119" y="0"/>
                  </a:lnTo>
                  <a:lnTo>
                    <a:pt x="0" y="431"/>
                  </a:lnTo>
                  <a:lnTo>
                    <a:pt x="444" y="40551"/>
                  </a:lnTo>
                  <a:lnTo>
                    <a:pt x="40551" y="40106"/>
                  </a:lnTo>
                  <a:close/>
                </a:path>
                <a:path w="203200" h="199390">
                  <a:moveTo>
                    <a:pt x="121589" y="119367"/>
                  </a:moveTo>
                  <a:lnTo>
                    <a:pt x="121145" y="79286"/>
                  </a:lnTo>
                  <a:lnTo>
                    <a:pt x="81076" y="79730"/>
                  </a:lnTo>
                  <a:lnTo>
                    <a:pt x="81521" y="119799"/>
                  </a:lnTo>
                  <a:lnTo>
                    <a:pt x="121589" y="119367"/>
                  </a:lnTo>
                  <a:close/>
                </a:path>
                <a:path w="203200" h="199390">
                  <a:moveTo>
                    <a:pt x="162153" y="159042"/>
                  </a:moveTo>
                  <a:lnTo>
                    <a:pt x="161709" y="118935"/>
                  </a:lnTo>
                  <a:lnTo>
                    <a:pt x="121602" y="119367"/>
                  </a:lnTo>
                  <a:lnTo>
                    <a:pt x="122047" y="159486"/>
                  </a:lnTo>
                  <a:lnTo>
                    <a:pt x="162153" y="159042"/>
                  </a:lnTo>
                  <a:close/>
                </a:path>
                <a:path w="203200" h="199390">
                  <a:moveTo>
                    <a:pt x="202666" y="198653"/>
                  </a:moveTo>
                  <a:lnTo>
                    <a:pt x="202222" y="158584"/>
                  </a:lnTo>
                  <a:lnTo>
                    <a:pt x="162153" y="159029"/>
                  </a:lnTo>
                  <a:lnTo>
                    <a:pt x="162585" y="199097"/>
                  </a:lnTo>
                  <a:lnTo>
                    <a:pt x="202666" y="198653"/>
                  </a:lnTo>
                  <a:close/>
                </a:path>
              </a:pathLst>
            </a:custGeom>
            <a:solidFill>
              <a:srgbClr val="A7D5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2160322" y="6459414"/>
              <a:ext cx="403225" cy="319405"/>
            </a:xfrm>
            <a:custGeom>
              <a:avLst/>
              <a:gdLst/>
              <a:ahLst/>
              <a:cxnLst/>
              <a:rect l="l" t="t" r="r" b="b"/>
              <a:pathLst>
                <a:path w="403225" h="319404">
                  <a:moveTo>
                    <a:pt x="243680" y="318957"/>
                  </a:moveTo>
                  <a:lnTo>
                    <a:pt x="323884" y="318068"/>
                  </a:lnTo>
                  <a:lnTo>
                    <a:pt x="323426" y="277993"/>
                  </a:lnTo>
                  <a:lnTo>
                    <a:pt x="363514" y="277549"/>
                  </a:lnTo>
                  <a:lnTo>
                    <a:pt x="363070" y="237474"/>
                  </a:lnTo>
                  <a:lnTo>
                    <a:pt x="403145" y="237030"/>
                  </a:lnTo>
                  <a:lnTo>
                    <a:pt x="402701" y="196915"/>
                  </a:lnTo>
                  <a:lnTo>
                    <a:pt x="322538" y="197803"/>
                  </a:lnTo>
                  <a:lnTo>
                    <a:pt x="322995" y="237918"/>
                  </a:lnTo>
                  <a:lnTo>
                    <a:pt x="282866" y="238363"/>
                  </a:lnTo>
                  <a:lnTo>
                    <a:pt x="281534" y="118097"/>
                  </a:lnTo>
                  <a:lnTo>
                    <a:pt x="161269" y="119417"/>
                  </a:lnTo>
                  <a:lnTo>
                    <a:pt x="160824" y="79301"/>
                  </a:lnTo>
                  <a:lnTo>
                    <a:pt x="120749" y="79746"/>
                  </a:lnTo>
                  <a:lnTo>
                    <a:pt x="120305" y="39671"/>
                  </a:lnTo>
                  <a:lnTo>
                    <a:pt x="80190" y="40115"/>
                  </a:lnTo>
                  <a:lnTo>
                    <a:pt x="79746" y="0"/>
                  </a:lnTo>
                  <a:lnTo>
                    <a:pt x="39671" y="444"/>
                  </a:lnTo>
                  <a:lnTo>
                    <a:pt x="40115" y="40559"/>
                  </a:lnTo>
                  <a:lnTo>
                    <a:pt x="0" y="41003"/>
                  </a:lnTo>
                  <a:lnTo>
                    <a:pt x="888" y="121207"/>
                  </a:lnTo>
                  <a:lnTo>
                    <a:pt x="41003" y="120749"/>
                  </a:lnTo>
                  <a:lnTo>
                    <a:pt x="41448" y="160838"/>
                  </a:lnTo>
                  <a:lnTo>
                    <a:pt x="201788" y="159061"/>
                  </a:lnTo>
                  <a:lnTo>
                    <a:pt x="203120" y="279326"/>
                  </a:lnTo>
                  <a:lnTo>
                    <a:pt x="243236" y="278882"/>
                  </a:lnTo>
                  <a:lnTo>
                    <a:pt x="243680" y="318957"/>
                  </a:lnTo>
                  <a:close/>
                </a:path>
              </a:pathLst>
            </a:custGeom>
            <a:solidFill>
              <a:srgbClr val="4F733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2119249" y="6255282"/>
              <a:ext cx="605790" cy="561975"/>
            </a:xfrm>
            <a:custGeom>
              <a:avLst/>
              <a:gdLst/>
              <a:ahLst/>
              <a:cxnLst/>
              <a:rect l="l" t="t" r="r" b="b"/>
              <a:pathLst>
                <a:path w="605789" h="561975">
                  <a:moveTo>
                    <a:pt x="605523" y="320662"/>
                  </a:moveTo>
                  <a:lnTo>
                    <a:pt x="604608" y="238315"/>
                  </a:lnTo>
                  <a:lnTo>
                    <a:pt x="564438" y="238760"/>
                  </a:lnTo>
                  <a:lnTo>
                    <a:pt x="563994" y="198577"/>
                  </a:lnTo>
                  <a:lnTo>
                    <a:pt x="563181" y="198589"/>
                  </a:lnTo>
                  <a:lnTo>
                    <a:pt x="563181" y="319112"/>
                  </a:lnTo>
                  <a:lnTo>
                    <a:pt x="523024" y="319557"/>
                  </a:lnTo>
                  <a:lnTo>
                    <a:pt x="523468" y="359702"/>
                  </a:lnTo>
                  <a:lnTo>
                    <a:pt x="483323" y="360146"/>
                  </a:lnTo>
                  <a:lnTo>
                    <a:pt x="483768" y="400291"/>
                  </a:lnTo>
                  <a:lnTo>
                    <a:pt x="443572" y="400735"/>
                  </a:lnTo>
                  <a:lnTo>
                    <a:pt x="444017" y="440918"/>
                  </a:lnTo>
                  <a:lnTo>
                    <a:pt x="403860" y="441363"/>
                  </a:lnTo>
                  <a:lnTo>
                    <a:pt x="404304" y="481507"/>
                  </a:lnTo>
                  <a:lnTo>
                    <a:pt x="364147" y="481952"/>
                  </a:lnTo>
                  <a:lnTo>
                    <a:pt x="364591" y="522097"/>
                  </a:lnTo>
                  <a:lnTo>
                    <a:pt x="286258" y="522960"/>
                  </a:lnTo>
                  <a:lnTo>
                    <a:pt x="285813" y="482815"/>
                  </a:lnTo>
                  <a:lnTo>
                    <a:pt x="245618" y="483260"/>
                  </a:lnTo>
                  <a:lnTo>
                    <a:pt x="245160" y="440918"/>
                  </a:lnTo>
                  <a:lnTo>
                    <a:pt x="244792" y="400291"/>
                  </a:lnTo>
                  <a:lnTo>
                    <a:pt x="244386" y="362800"/>
                  </a:lnTo>
                  <a:lnTo>
                    <a:pt x="177419" y="363537"/>
                  </a:lnTo>
                  <a:lnTo>
                    <a:pt x="83642" y="364566"/>
                  </a:lnTo>
                  <a:lnTo>
                    <a:pt x="83223" y="324446"/>
                  </a:lnTo>
                  <a:lnTo>
                    <a:pt x="43027" y="324891"/>
                  </a:lnTo>
                  <a:lnTo>
                    <a:pt x="42595" y="285699"/>
                  </a:lnTo>
                  <a:lnTo>
                    <a:pt x="42265" y="285699"/>
                  </a:lnTo>
                  <a:lnTo>
                    <a:pt x="42532" y="285686"/>
                  </a:lnTo>
                  <a:lnTo>
                    <a:pt x="42100" y="246557"/>
                  </a:lnTo>
                  <a:lnTo>
                    <a:pt x="82296" y="246113"/>
                  </a:lnTo>
                  <a:lnTo>
                    <a:pt x="81978" y="205930"/>
                  </a:lnTo>
                  <a:lnTo>
                    <a:pt x="242646" y="204152"/>
                  </a:lnTo>
                  <a:lnTo>
                    <a:pt x="241312" y="83680"/>
                  </a:lnTo>
                  <a:lnTo>
                    <a:pt x="281508" y="83223"/>
                  </a:lnTo>
                  <a:lnTo>
                    <a:pt x="281063" y="43078"/>
                  </a:lnTo>
                  <a:lnTo>
                    <a:pt x="359397" y="42227"/>
                  </a:lnTo>
                  <a:lnTo>
                    <a:pt x="359829" y="81686"/>
                  </a:lnTo>
                  <a:lnTo>
                    <a:pt x="359829" y="81915"/>
                  </a:lnTo>
                  <a:lnTo>
                    <a:pt x="359841" y="82359"/>
                  </a:lnTo>
                  <a:lnTo>
                    <a:pt x="399986" y="81915"/>
                  </a:lnTo>
                  <a:lnTo>
                    <a:pt x="400431" y="121424"/>
                  </a:lnTo>
                  <a:lnTo>
                    <a:pt x="400431" y="121653"/>
                  </a:lnTo>
                  <a:lnTo>
                    <a:pt x="400431" y="122097"/>
                  </a:lnTo>
                  <a:lnTo>
                    <a:pt x="440588" y="121653"/>
                  </a:lnTo>
                  <a:lnTo>
                    <a:pt x="441032" y="161124"/>
                  </a:lnTo>
                  <a:lnTo>
                    <a:pt x="441032" y="161353"/>
                  </a:lnTo>
                  <a:lnTo>
                    <a:pt x="441032" y="161798"/>
                  </a:lnTo>
                  <a:lnTo>
                    <a:pt x="481228" y="161353"/>
                  </a:lnTo>
                  <a:lnTo>
                    <a:pt x="481672" y="200825"/>
                  </a:lnTo>
                  <a:lnTo>
                    <a:pt x="481672" y="201053"/>
                  </a:lnTo>
                  <a:lnTo>
                    <a:pt x="481672" y="201510"/>
                  </a:lnTo>
                  <a:lnTo>
                    <a:pt x="521843" y="201053"/>
                  </a:lnTo>
                  <a:lnTo>
                    <a:pt x="522287" y="240626"/>
                  </a:lnTo>
                  <a:lnTo>
                    <a:pt x="522287" y="240792"/>
                  </a:lnTo>
                  <a:lnTo>
                    <a:pt x="522287" y="241249"/>
                  </a:lnTo>
                  <a:lnTo>
                    <a:pt x="562444" y="240792"/>
                  </a:lnTo>
                  <a:lnTo>
                    <a:pt x="562876" y="279946"/>
                  </a:lnTo>
                  <a:lnTo>
                    <a:pt x="563181" y="319112"/>
                  </a:lnTo>
                  <a:lnTo>
                    <a:pt x="563181" y="198589"/>
                  </a:lnTo>
                  <a:lnTo>
                    <a:pt x="523836" y="199021"/>
                  </a:lnTo>
                  <a:lnTo>
                    <a:pt x="523341" y="158877"/>
                  </a:lnTo>
                  <a:lnTo>
                    <a:pt x="483184" y="159321"/>
                  </a:lnTo>
                  <a:lnTo>
                    <a:pt x="482739" y="119176"/>
                  </a:lnTo>
                  <a:lnTo>
                    <a:pt x="442544" y="119621"/>
                  </a:lnTo>
                  <a:lnTo>
                    <a:pt x="442099" y="79425"/>
                  </a:lnTo>
                  <a:lnTo>
                    <a:pt x="401942" y="79870"/>
                  </a:lnTo>
                  <a:lnTo>
                    <a:pt x="401497" y="39738"/>
                  </a:lnTo>
                  <a:lnTo>
                    <a:pt x="361340" y="40182"/>
                  </a:lnTo>
                  <a:lnTo>
                    <a:pt x="360883" y="0"/>
                  </a:lnTo>
                  <a:lnTo>
                    <a:pt x="299110" y="685"/>
                  </a:lnTo>
                  <a:lnTo>
                    <a:pt x="278511" y="914"/>
                  </a:lnTo>
                  <a:lnTo>
                    <a:pt x="278955" y="41097"/>
                  </a:lnTo>
                  <a:lnTo>
                    <a:pt x="238760" y="41541"/>
                  </a:lnTo>
                  <a:lnTo>
                    <a:pt x="239204" y="81673"/>
                  </a:lnTo>
                  <a:lnTo>
                    <a:pt x="199047" y="82118"/>
                  </a:lnTo>
                  <a:lnTo>
                    <a:pt x="199936" y="162458"/>
                  </a:lnTo>
                  <a:lnTo>
                    <a:pt x="79438" y="163791"/>
                  </a:lnTo>
                  <a:lnTo>
                    <a:pt x="79883" y="203936"/>
                  </a:lnTo>
                  <a:lnTo>
                    <a:pt x="39674" y="204381"/>
                  </a:lnTo>
                  <a:lnTo>
                    <a:pt x="40132" y="244563"/>
                  </a:lnTo>
                  <a:lnTo>
                    <a:pt x="0" y="245008"/>
                  </a:lnTo>
                  <a:lnTo>
                    <a:pt x="901" y="326682"/>
                  </a:lnTo>
                  <a:lnTo>
                    <a:pt x="901" y="326910"/>
                  </a:lnTo>
                  <a:lnTo>
                    <a:pt x="914" y="327355"/>
                  </a:lnTo>
                  <a:lnTo>
                    <a:pt x="41071" y="326910"/>
                  </a:lnTo>
                  <a:lnTo>
                    <a:pt x="41503" y="366382"/>
                  </a:lnTo>
                  <a:lnTo>
                    <a:pt x="41503" y="366610"/>
                  </a:lnTo>
                  <a:lnTo>
                    <a:pt x="41516" y="367055"/>
                  </a:lnTo>
                  <a:lnTo>
                    <a:pt x="81711" y="366610"/>
                  </a:lnTo>
                  <a:lnTo>
                    <a:pt x="82143" y="406069"/>
                  </a:lnTo>
                  <a:lnTo>
                    <a:pt x="82156" y="406755"/>
                  </a:lnTo>
                  <a:lnTo>
                    <a:pt x="202653" y="405409"/>
                  </a:lnTo>
                  <a:lnTo>
                    <a:pt x="203542" y="485063"/>
                  </a:lnTo>
                  <a:lnTo>
                    <a:pt x="203542" y="485305"/>
                  </a:lnTo>
                  <a:lnTo>
                    <a:pt x="203542" y="485749"/>
                  </a:lnTo>
                  <a:lnTo>
                    <a:pt x="243700" y="485305"/>
                  </a:lnTo>
                  <a:lnTo>
                    <a:pt x="244157" y="524764"/>
                  </a:lnTo>
                  <a:lnTo>
                    <a:pt x="244157" y="525005"/>
                  </a:lnTo>
                  <a:lnTo>
                    <a:pt x="244157" y="525449"/>
                  </a:lnTo>
                  <a:lnTo>
                    <a:pt x="284353" y="525005"/>
                  </a:lnTo>
                  <a:lnTo>
                    <a:pt x="284759" y="561898"/>
                  </a:lnTo>
                  <a:lnTo>
                    <a:pt x="285064" y="561898"/>
                  </a:lnTo>
                  <a:lnTo>
                    <a:pt x="285356" y="561898"/>
                  </a:lnTo>
                  <a:lnTo>
                    <a:pt x="366471" y="561898"/>
                  </a:lnTo>
                  <a:lnTo>
                    <a:pt x="366776" y="561898"/>
                  </a:lnTo>
                  <a:lnTo>
                    <a:pt x="367144" y="561898"/>
                  </a:lnTo>
                  <a:lnTo>
                    <a:pt x="366725" y="524090"/>
                  </a:lnTo>
                  <a:lnTo>
                    <a:pt x="406882" y="523646"/>
                  </a:lnTo>
                  <a:lnTo>
                    <a:pt x="406438" y="483501"/>
                  </a:lnTo>
                  <a:lnTo>
                    <a:pt x="446595" y="483057"/>
                  </a:lnTo>
                  <a:lnTo>
                    <a:pt x="446151" y="442912"/>
                  </a:lnTo>
                  <a:lnTo>
                    <a:pt x="486346" y="442480"/>
                  </a:lnTo>
                  <a:lnTo>
                    <a:pt x="485902" y="402272"/>
                  </a:lnTo>
                  <a:lnTo>
                    <a:pt x="526059" y="401828"/>
                  </a:lnTo>
                  <a:lnTo>
                    <a:pt x="525614" y="361696"/>
                  </a:lnTo>
                  <a:lnTo>
                    <a:pt x="565772" y="361251"/>
                  </a:lnTo>
                  <a:lnTo>
                    <a:pt x="565327" y="321106"/>
                  </a:lnTo>
                  <a:lnTo>
                    <a:pt x="605523" y="3206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7" name="object 17" descr=""/>
          <p:cNvGrpSpPr/>
          <p:nvPr/>
        </p:nvGrpSpPr>
        <p:grpSpPr>
          <a:xfrm>
            <a:off x="2119251" y="8693030"/>
            <a:ext cx="605790" cy="563245"/>
            <a:chOff x="2119251" y="8693030"/>
            <a:chExt cx="605790" cy="563245"/>
          </a:xfrm>
        </p:grpSpPr>
        <p:sp>
          <p:nvSpPr>
            <p:cNvPr id="18" name="object 18" descr=""/>
            <p:cNvSpPr/>
            <p:nvPr/>
          </p:nvSpPr>
          <p:spPr>
            <a:xfrm>
              <a:off x="2121068" y="8695857"/>
              <a:ext cx="601345" cy="560070"/>
            </a:xfrm>
            <a:custGeom>
              <a:avLst/>
              <a:gdLst/>
              <a:ahLst/>
              <a:cxnLst/>
              <a:rect l="l" t="t" r="r" b="b"/>
              <a:pathLst>
                <a:path w="601344" h="560070">
                  <a:moveTo>
                    <a:pt x="278033" y="39684"/>
                  </a:moveTo>
                  <a:lnTo>
                    <a:pt x="358049" y="39684"/>
                  </a:lnTo>
                  <a:lnTo>
                    <a:pt x="357618" y="0"/>
                  </a:lnTo>
                  <a:lnTo>
                    <a:pt x="277549" y="888"/>
                  </a:lnTo>
                  <a:lnTo>
                    <a:pt x="278033" y="39684"/>
                  </a:lnTo>
                  <a:close/>
                </a:path>
                <a:path w="601344" h="560070">
                  <a:moveTo>
                    <a:pt x="238357" y="79234"/>
                  </a:moveTo>
                  <a:lnTo>
                    <a:pt x="398501" y="79234"/>
                  </a:lnTo>
                  <a:lnTo>
                    <a:pt x="398070" y="39590"/>
                  </a:lnTo>
                  <a:lnTo>
                    <a:pt x="366759" y="39926"/>
                  </a:lnTo>
                  <a:lnTo>
                    <a:pt x="278036" y="39926"/>
                  </a:lnTo>
                  <a:lnTo>
                    <a:pt x="278046" y="40734"/>
                  </a:lnTo>
                  <a:lnTo>
                    <a:pt x="286757" y="40734"/>
                  </a:lnTo>
                  <a:lnTo>
                    <a:pt x="237986" y="41273"/>
                  </a:lnTo>
                  <a:lnTo>
                    <a:pt x="238357" y="79234"/>
                  </a:lnTo>
                  <a:close/>
                </a:path>
                <a:path w="601344" h="560070">
                  <a:moveTo>
                    <a:pt x="278036" y="39926"/>
                  </a:moveTo>
                  <a:lnTo>
                    <a:pt x="366759" y="39926"/>
                  </a:lnTo>
                  <a:lnTo>
                    <a:pt x="366759" y="39590"/>
                  </a:lnTo>
                  <a:lnTo>
                    <a:pt x="358049" y="39684"/>
                  </a:lnTo>
                  <a:lnTo>
                    <a:pt x="278033" y="39684"/>
                  </a:lnTo>
                  <a:lnTo>
                    <a:pt x="278036" y="39926"/>
                  </a:lnTo>
                  <a:close/>
                </a:path>
                <a:path w="601344" h="560070">
                  <a:moveTo>
                    <a:pt x="278047" y="40828"/>
                  </a:moveTo>
                  <a:lnTo>
                    <a:pt x="286757" y="40734"/>
                  </a:lnTo>
                  <a:lnTo>
                    <a:pt x="278046" y="40734"/>
                  </a:lnTo>
                  <a:close/>
                </a:path>
                <a:path w="601344" h="560070">
                  <a:moveTo>
                    <a:pt x="238793" y="118676"/>
                  </a:moveTo>
                  <a:lnTo>
                    <a:pt x="438966" y="118676"/>
                  </a:lnTo>
                  <a:lnTo>
                    <a:pt x="438562" y="78965"/>
                  </a:lnTo>
                  <a:lnTo>
                    <a:pt x="407211" y="79409"/>
                  </a:lnTo>
                  <a:lnTo>
                    <a:pt x="238359" y="79409"/>
                  </a:lnTo>
                  <a:lnTo>
                    <a:pt x="238363" y="79880"/>
                  </a:lnTo>
                  <a:lnTo>
                    <a:pt x="358493" y="79880"/>
                  </a:lnTo>
                  <a:lnTo>
                    <a:pt x="358789" y="106521"/>
                  </a:lnTo>
                  <a:lnTo>
                    <a:pt x="238658" y="106521"/>
                  </a:lnTo>
                  <a:lnTo>
                    <a:pt x="238793" y="118676"/>
                  </a:lnTo>
                  <a:close/>
                </a:path>
                <a:path w="601344" h="560070">
                  <a:moveTo>
                    <a:pt x="238359" y="79409"/>
                  </a:moveTo>
                  <a:lnTo>
                    <a:pt x="407211" y="79409"/>
                  </a:lnTo>
                  <a:lnTo>
                    <a:pt x="407211" y="79140"/>
                  </a:lnTo>
                  <a:lnTo>
                    <a:pt x="398501" y="79234"/>
                  </a:lnTo>
                  <a:lnTo>
                    <a:pt x="238357" y="79234"/>
                  </a:lnTo>
                  <a:lnTo>
                    <a:pt x="238359" y="79409"/>
                  </a:lnTo>
                  <a:close/>
                </a:path>
                <a:path w="601344" h="560070">
                  <a:moveTo>
                    <a:pt x="238658" y="106521"/>
                  </a:moveTo>
                  <a:lnTo>
                    <a:pt x="358789" y="106521"/>
                  </a:lnTo>
                  <a:lnTo>
                    <a:pt x="358493" y="79880"/>
                  </a:lnTo>
                  <a:lnTo>
                    <a:pt x="238363" y="79880"/>
                  </a:lnTo>
                  <a:lnTo>
                    <a:pt x="238375" y="81105"/>
                  </a:lnTo>
                  <a:lnTo>
                    <a:pt x="247086" y="81105"/>
                  </a:lnTo>
                  <a:lnTo>
                    <a:pt x="238376" y="81213"/>
                  </a:lnTo>
                  <a:lnTo>
                    <a:pt x="238658" y="106521"/>
                  </a:lnTo>
                  <a:close/>
                </a:path>
                <a:path w="601344" h="560070">
                  <a:moveTo>
                    <a:pt x="238376" y="81213"/>
                  </a:moveTo>
                  <a:lnTo>
                    <a:pt x="247086" y="81105"/>
                  </a:lnTo>
                  <a:lnTo>
                    <a:pt x="238375" y="81105"/>
                  </a:lnTo>
                  <a:close/>
                </a:path>
                <a:path w="601344" h="560070">
                  <a:moveTo>
                    <a:pt x="79293" y="173061"/>
                  </a:moveTo>
                  <a:lnTo>
                    <a:pt x="239399" y="173061"/>
                  </a:lnTo>
                  <a:lnTo>
                    <a:pt x="238376" y="81226"/>
                  </a:lnTo>
                  <a:lnTo>
                    <a:pt x="198369" y="81657"/>
                  </a:lnTo>
                  <a:lnTo>
                    <a:pt x="199257" y="161538"/>
                  </a:lnTo>
                  <a:lnTo>
                    <a:pt x="79180" y="162897"/>
                  </a:lnTo>
                  <a:lnTo>
                    <a:pt x="79293" y="173061"/>
                  </a:lnTo>
                  <a:close/>
                </a:path>
                <a:path w="601344" h="560070">
                  <a:moveTo>
                    <a:pt x="239233" y="158159"/>
                  </a:moveTo>
                  <a:lnTo>
                    <a:pt x="479391" y="158159"/>
                  </a:lnTo>
                  <a:lnTo>
                    <a:pt x="478947" y="118515"/>
                  </a:lnTo>
                  <a:lnTo>
                    <a:pt x="447676" y="118865"/>
                  </a:lnTo>
                  <a:lnTo>
                    <a:pt x="238796" y="118865"/>
                  </a:lnTo>
                  <a:lnTo>
                    <a:pt x="239233" y="158159"/>
                  </a:lnTo>
                  <a:close/>
                </a:path>
                <a:path w="601344" h="560070">
                  <a:moveTo>
                    <a:pt x="238796" y="118865"/>
                  </a:moveTo>
                  <a:lnTo>
                    <a:pt x="447676" y="118865"/>
                  </a:lnTo>
                  <a:lnTo>
                    <a:pt x="447676" y="118582"/>
                  </a:lnTo>
                  <a:lnTo>
                    <a:pt x="438966" y="118676"/>
                  </a:lnTo>
                  <a:lnTo>
                    <a:pt x="238793" y="118676"/>
                  </a:lnTo>
                  <a:lnTo>
                    <a:pt x="238796" y="118865"/>
                  </a:lnTo>
                  <a:close/>
                </a:path>
                <a:path w="601344" h="560070">
                  <a:moveTo>
                    <a:pt x="79567" y="197628"/>
                  </a:moveTo>
                  <a:lnTo>
                    <a:pt x="519843" y="197628"/>
                  </a:lnTo>
                  <a:lnTo>
                    <a:pt x="519412" y="157984"/>
                  </a:lnTo>
                  <a:lnTo>
                    <a:pt x="488101" y="158334"/>
                  </a:lnTo>
                  <a:lnTo>
                    <a:pt x="239235" y="158334"/>
                  </a:lnTo>
                  <a:lnTo>
                    <a:pt x="239399" y="173061"/>
                  </a:lnTo>
                  <a:lnTo>
                    <a:pt x="79293" y="173061"/>
                  </a:lnTo>
                  <a:lnTo>
                    <a:pt x="79567" y="197628"/>
                  </a:lnTo>
                  <a:close/>
                </a:path>
                <a:path w="601344" h="560070">
                  <a:moveTo>
                    <a:pt x="239235" y="158334"/>
                  </a:moveTo>
                  <a:lnTo>
                    <a:pt x="488101" y="158334"/>
                  </a:lnTo>
                  <a:lnTo>
                    <a:pt x="488101" y="158065"/>
                  </a:lnTo>
                  <a:lnTo>
                    <a:pt x="479391" y="158159"/>
                  </a:lnTo>
                  <a:lnTo>
                    <a:pt x="239233" y="158159"/>
                  </a:lnTo>
                  <a:lnTo>
                    <a:pt x="239235" y="158334"/>
                  </a:lnTo>
                  <a:close/>
                </a:path>
                <a:path w="601344" h="560070">
                  <a:moveTo>
                    <a:pt x="39940" y="237111"/>
                  </a:moveTo>
                  <a:lnTo>
                    <a:pt x="560376" y="237111"/>
                  </a:lnTo>
                  <a:lnTo>
                    <a:pt x="559932" y="197426"/>
                  </a:lnTo>
                  <a:lnTo>
                    <a:pt x="528553" y="197817"/>
                  </a:lnTo>
                  <a:lnTo>
                    <a:pt x="79569" y="197817"/>
                  </a:lnTo>
                  <a:lnTo>
                    <a:pt x="79575" y="198355"/>
                  </a:lnTo>
                  <a:lnTo>
                    <a:pt x="479903" y="198355"/>
                  </a:lnTo>
                  <a:lnTo>
                    <a:pt x="480051" y="211668"/>
                  </a:lnTo>
                  <a:lnTo>
                    <a:pt x="39657" y="211668"/>
                  </a:lnTo>
                  <a:lnTo>
                    <a:pt x="39940" y="237111"/>
                  </a:lnTo>
                  <a:close/>
                </a:path>
                <a:path w="601344" h="560070">
                  <a:moveTo>
                    <a:pt x="79569" y="197817"/>
                  </a:moveTo>
                  <a:lnTo>
                    <a:pt x="528553" y="197817"/>
                  </a:lnTo>
                  <a:lnTo>
                    <a:pt x="528553" y="197534"/>
                  </a:lnTo>
                  <a:lnTo>
                    <a:pt x="519843" y="197628"/>
                  </a:lnTo>
                  <a:lnTo>
                    <a:pt x="79567" y="197628"/>
                  </a:lnTo>
                  <a:lnTo>
                    <a:pt x="79569" y="197817"/>
                  </a:lnTo>
                  <a:close/>
                </a:path>
                <a:path w="601344" h="560070">
                  <a:moveTo>
                    <a:pt x="39657" y="211668"/>
                  </a:moveTo>
                  <a:lnTo>
                    <a:pt x="480051" y="211668"/>
                  </a:lnTo>
                  <a:lnTo>
                    <a:pt x="479903" y="198355"/>
                  </a:lnTo>
                  <a:lnTo>
                    <a:pt x="79575" y="198355"/>
                  </a:lnTo>
                  <a:lnTo>
                    <a:pt x="79624" y="202811"/>
                  </a:lnTo>
                  <a:lnTo>
                    <a:pt x="39563" y="203228"/>
                  </a:lnTo>
                  <a:lnTo>
                    <a:pt x="39657" y="211668"/>
                  </a:lnTo>
                  <a:close/>
                </a:path>
                <a:path w="601344" h="560070">
                  <a:moveTo>
                    <a:pt x="283755" y="559999"/>
                  </a:moveTo>
                  <a:lnTo>
                    <a:pt x="363811" y="559110"/>
                  </a:lnTo>
                  <a:lnTo>
                    <a:pt x="363380" y="519157"/>
                  </a:lnTo>
                  <a:lnTo>
                    <a:pt x="403387" y="518712"/>
                  </a:lnTo>
                  <a:lnTo>
                    <a:pt x="402943" y="478799"/>
                  </a:lnTo>
                  <a:lnTo>
                    <a:pt x="442951" y="478355"/>
                  </a:lnTo>
                  <a:lnTo>
                    <a:pt x="442507" y="438428"/>
                  </a:lnTo>
                  <a:lnTo>
                    <a:pt x="482568" y="437984"/>
                  </a:lnTo>
                  <a:lnTo>
                    <a:pt x="482124" y="398030"/>
                  </a:lnTo>
                  <a:lnTo>
                    <a:pt x="522132" y="397586"/>
                  </a:lnTo>
                  <a:lnTo>
                    <a:pt x="521687" y="357672"/>
                  </a:lnTo>
                  <a:lnTo>
                    <a:pt x="561708" y="357228"/>
                  </a:lnTo>
                  <a:lnTo>
                    <a:pt x="561264" y="317301"/>
                  </a:lnTo>
                  <a:lnTo>
                    <a:pt x="601312" y="316870"/>
                  </a:lnTo>
                  <a:lnTo>
                    <a:pt x="600424" y="236990"/>
                  </a:lnTo>
                  <a:lnTo>
                    <a:pt x="39941" y="237286"/>
                  </a:lnTo>
                  <a:lnTo>
                    <a:pt x="39947" y="237811"/>
                  </a:lnTo>
                  <a:lnTo>
                    <a:pt x="529064" y="237811"/>
                  </a:lnTo>
                  <a:lnTo>
                    <a:pt x="520355" y="237905"/>
                  </a:lnTo>
                  <a:lnTo>
                    <a:pt x="39948" y="237905"/>
                  </a:lnTo>
                  <a:lnTo>
                    <a:pt x="40007" y="243195"/>
                  </a:lnTo>
                  <a:lnTo>
                    <a:pt x="0" y="243613"/>
                  </a:lnTo>
                  <a:lnTo>
                    <a:pt x="883" y="323063"/>
                  </a:lnTo>
                  <a:lnTo>
                    <a:pt x="40896" y="323063"/>
                  </a:lnTo>
                  <a:lnTo>
                    <a:pt x="41335" y="362532"/>
                  </a:lnTo>
                  <a:lnTo>
                    <a:pt x="81388" y="362532"/>
                  </a:lnTo>
                  <a:lnTo>
                    <a:pt x="81817" y="401126"/>
                  </a:lnTo>
                  <a:lnTo>
                    <a:pt x="201909" y="401126"/>
                  </a:lnTo>
                  <a:lnTo>
                    <a:pt x="202792" y="480562"/>
                  </a:lnTo>
                  <a:lnTo>
                    <a:pt x="242818" y="480562"/>
                  </a:lnTo>
                  <a:lnTo>
                    <a:pt x="243245" y="520045"/>
                  </a:lnTo>
                  <a:lnTo>
                    <a:pt x="283311" y="520045"/>
                  </a:lnTo>
                  <a:lnTo>
                    <a:pt x="283755" y="559999"/>
                  </a:lnTo>
                  <a:close/>
                </a:path>
                <a:path w="601344" h="560070">
                  <a:moveTo>
                    <a:pt x="39941" y="237286"/>
                  </a:moveTo>
                  <a:lnTo>
                    <a:pt x="569072" y="237286"/>
                  </a:lnTo>
                  <a:lnTo>
                    <a:pt x="569072" y="237017"/>
                  </a:lnTo>
                  <a:lnTo>
                    <a:pt x="560376" y="237111"/>
                  </a:lnTo>
                  <a:lnTo>
                    <a:pt x="39940" y="237111"/>
                  </a:lnTo>
                  <a:lnTo>
                    <a:pt x="39941" y="237286"/>
                  </a:lnTo>
                  <a:close/>
                </a:path>
                <a:path w="601344" h="560070">
                  <a:moveTo>
                    <a:pt x="520355" y="237905"/>
                  </a:moveTo>
                  <a:lnTo>
                    <a:pt x="529064" y="237811"/>
                  </a:lnTo>
                  <a:lnTo>
                    <a:pt x="520355" y="237811"/>
                  </a:lnTo>
                  <a:close/>
                </a:path>
                <a:path w="601344" h="560070">
                  <a:moveTo>
                    <a:pt x="39948" y="237905"/>
                  </a:moveTo>
                  <a:lnTo>
                    <a:pt x="520355" y="237905"/>
                  </a:lnTo>
                  <a:lnTo>
                    <a:pt x="39947" y="237811"/>
                  </a:lnTo>
                  <a:close/>
                </a:path>
                <a:path w="601344" h="560070">
                  <a:moveTo>
                    <a:pt x="888" y="323493"/>
                  </a:moveTo>
                  <a:lnTo>
                    <a:pt x="40896" y="323063"/>
                  </a:lnTo>
                  <a:lnTo>
                    <a:pt x="883" y="323063"/>
                  </a:lnTo>
                  <a:lnTo>
                    <a:pt x="888" y="323493"/>
                  </a:lnTo>
                  <a:close/>
                </a:path>
                <a:path w="601344" h="560070">
                  <a:moveTo>
                    <a:pt x="41340" y="362976"/>
                  </a:moveTo>
                  <a:lnTo>
                    <a:pt x="81388" y="362532"/>
                  </a:lnTo>
                  <a:lnTo>
                    <a:pt x="41335" y="362532"/>
                  </a:lnTo>
                  <a:lnTo>
                    <a:pt x="41340" y="362976"/>
                  </a:lnTo>
                  <a:close/>
                </a:path>
                <a:path w="601344" h="560070">
                  <a:moveTo>
                    <a:pt x="81832" y="402459"/>
                  </a:moveTo>
                  <a:lnTo>
                    <a:pt x="201909" y="401126"/>
                  </a:lnTo>
                  <a:lnTo>
                    <a:pt x="81817" y="401126"/>
                  </a:lnTo>
                  <a:lnTo>
                    <a:pt x="81832" y="402459"/>
                  </a:lnTo>
                  <a:close/>
                </a:path>
                <a:path w="601344" h="560070">
                  <a:moveTo>
                    <a:pt x="202797" y="481007"/>
                  </a:moveTo>
                  <a:lnTo>
                    <a:pt x="242818" y="480562"/>
                  </a:lnTo>
                  <a:lnTo>
                    <a:pt x="202792" y="480562"/>
                  </a:lnTo>
                  <a:lnTo>
                    <a:pt x="202797" y="481007"/>
                  </a:lnTo>
                  <a:close/>
                </a:path>
                <a:path w="601344" h="560070">
                  <a:moveTo>
                    <a:pt x="243249" y="520476"/>
                  </a:moveTo>
                  <a:lnTo>
                    <a:pt x="283311" y="520045"/>
                  </a:lnTo>
                  <a:lnTo>
                    <a:pt x="243245" y="520045"/>
                  </a:lnTo>
                  <a:lnTo>
                    <a:pt x="243249" y="520476"/>
                  </a:lnTo>
                  <a:close/>
                </a:path>
              </a:pathLst>
            </a:custGeom>
            <a:solidFill>
              <a:srgbClr val="73A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439213" y="8774238"/>
              <a:ext cx="203200" cy="199390"/>
            </a:xfrm>
            <a:custGeom>
              <a:avLst/>
              <a:gdLst/>
              <a:ahLst/>
              <a:cxnLst/>
              <a:rect l="l" t="t" r="r" b="b"/>
              <a:pathLst>
                <a:path w="203200" h="199390">
                  <a:moveTo>
                    <a:pt x="40551" y="40119"/>
                  </a:moveTo>
                  <a:lnTo>
                    <a:pt x="40119" y="0"/>
                  </a:lnTo>
                  <a:lnTo>
                    <a:pt x="0" y="444"/>
                  </a:lnTo>
                  <a:lnTo>
                    <a:pt x="444" y="40563"/>
                  </a:lnTo>
                  <a:lnTo>
                    <a:pt x="40551" y="40119"/>
                  </a:lnTo>
                  <a:close/>
                </a:path>
                <a:path w="203200" h="199390">
                  <a:moveTo>
                    <a:pt x="121589" y="119367"/>
                  </a:moveTo>
                  <a:lnTo>
                    <a:pt x="121145" y="79298"/>
                  </a:lnTo>
                  <a:lnTo>
                    <a:pt x="81076" y="79743"/>
                  </a:lnTo>
                  <a:lnTo>
                    <a:pt x="81521" y="119811"/>
                  </a:lnTo>
                  <a:lnTo>
                    <a:pt x="121589" y="119367"/>
                  </a:lnTo>
                  <a:close/>
                </a:path>
                <a:path w="203200" h="199390">
                  <a:moveTo>
                    <a:pt x="162153" y="159054"/>
                  </a:moveTo>
                  <a:lnTo>
                    <a:pt x="161709" y="118935"/>
                  </a:lnTo>
                  <a:lnTo>
                    <a:pt x="121602" y="119380"/>
                  </a:lnTo>
                  <a:lnTo>
                    <a:pt x="122047" y="159499"/>
                  </a:lnTo>
                  <a:lnTo>
                    <a:pt x="162153" y="159054"/>
                  </a:lnTo>
                  <a:close/>
                </a:path>
                <a:path w="203200" h="199390">
                  <a:moveTo>
                    <a:pt x="202666" y="198666"/>
                  </a:moveTo>
                  <a:lnTo>
                    <a:pt x="202222" y="158597"/>
                  </a:lnTo>
                  <a:lnTo>
                    <a:pt x="162153" y="159029"/>
                  </a:lnTo>
                  <a:lnTo>
                    <a:pt x="162585" y="199110"/>
                  </a:lnTo>
                  <a:lnTo>
                    <a:pt x="202666" y="198666"/>
                  </a:lnTo>
                  <a:close/>
                </a:path>
              </a:pathLst>
            </a:custGeom>
            <a:solidFill>
              <a:srgbClr val="A7D5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2160322" y="8897174"/>
              <a:ext cx="403225" cy="319405"/>
            </a:xfrm>
            <a:custGeom>
              <a:avLst/>
              <a:gdLst/>
              <a:ahLst/>
              <a:cxnLst/>
              <a:rect l="l" t="t" r="r" b="b"/>
              <a:pathLst>
                <a:path w="403225" h="319404">
                  <a:moveTo>
                    <a:pt x="243680" y="318957"/>
                  </a:moveTo>
                  <a:lnTo>
                    <a:pt x="323884" y="318068"/>
                  </a:lnTo>
                  <a:lnTo>
                    <a:pt x="323426" y="277993"/>
                  </a:lnTo>
                  <a:lnTo>
                    <a:pt x="363514" y="277549"/>
                  </a:lnTo>
                  <a:lnTo>
                    <a:pt x="363070" y="237474"/>
                  </a:lnTo>
                  <a:lnTo>
                    <a:pt x="403145" y="237030"/>
                  </a:lnTo>
                  <a:lnTo>
                    <a:pt x="402701" y="196915"/>
                  </a:lnTo>
                  <a:lnTo>
                    <a:pt x="322538" y="197803"/>
                  </a:lnTo>
                  <a:lnTo>
                    <a:pt x="322995" y="237918"/>
                  </a:lnTo>
                  <a:lnTo>
                    <a:pt x="282866" y="238363"/>
                  </a:lnTo>
                  <a:lnTo>
                    <a:pt x="281534" y="118097"/>
                  </a:lnTo>
                  <a:lnTo>
                    <a:pt x="161269" y="119417"/>
                  </a:lnTo>
                  <a:lnTo>
                    <a:pt x="160824" y="79301"/>
                  </a:lnTo>
                  <a:lnTo>
                    <a:pt x="120749" y="79746"/>
                  </a:lnTo>
                  <a:lnTo>
                    <a:pt x="120305" y="39671"/>
                  </a:lnTo>
                  <a:lnTo>
                    <a:pt x="80190" y="40115"/>
                  </a:lnTo>
                  <a:lnTo>
                    <a:pt x="79746" y="0"/>
                  </a:lnTo>
                  <a:lnTo>
                    <a:pt x="39671" y="444"/>
                  </a:lnTo>
                  <a:lnTo>
                    <a:pt x="40115" y="40559"/>
                  </a:lnTo>
                  <a:lnTo>
                    <a:pt x="0" y="41003"/>
                  </a:lnTo>
                  <a:lnTo>
                    <a:pt x="888" y="121207"/>
                  </a:lnTo>
                  <a:lnTo>
                    <a:pt x="41003" y="120749"/>
                  </a:lnTo>
                  <a:lnTo>
                    <a:pt x="41448" y="160838"/>
                  </a:lnTo>
                  <a:lnTo>
                    <a:pt x="201788" y="159061"/>
                  </a:lnTo>
                  <a:lnTo>
                    <a:pt x="203120" y="279326"/>
                  </a:lnTo>
                  <a:lnTo>
                    <a:pt x="243236" y="278882"/>
                  </a:lnTo>
                  <a:lnTo>
                    <a:pt x="243680" y="318957"/>
                  </a:lnTo>
                  <a:close/>
                </a:path>
              </a:pathLst>
            </a:custGeom>
            <a:solidFill>
              <a:srgbClr val="4F733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2119249" y="8693035"/>
              <a:ext cx="605790" cy="561975"/>
            </a:xfrm>
            <a:custGeom>
              <a:avLst/>
              <a:gdLst/>
              <a:ahLst/>
              <a:cxnLst/>
              <a:rect l="l" t="t" r="r" b="b"/>
              <a:pathLst>
                <a:path w="605789" h="561975">
                  <a:moveTo>
                    <a:pt x="605523" y="320675"/>
                  </a:moveTo>
                  <a:lnTo>
                    <a:pt x="604608" y="238328"/>
                  </a:lnTo>
                  <a:lnTo>
                    <a:pt x="564438" y="238772"/>
                  </a:lnTo>
                  <a:lnTo>
                    <a:pt x="563994" y="198589"/>
                  </a:lnTo>
                  <a:lnTo>
                    <a:pt x="563181" y="198602"/>
                  </a:lnTo>
                  <a:lnTo>
                    <a:pt x="563181" y="319125"/>
                  </a:lnTo>
                  <a:lnTo>
                    <a:pt x="523024" y="319570"/>
                  </a:lnTo>
                  <a:lnTo>
                    <a:pt x="523468" y="359702"/>
                  </a:lnTo>
                  <a:lnTo>
                    <a:pt x="483323" y="360146"/>
                  </a:lnTo>
                  <a:lnTo>
                    <a:pt x="483768" y="400291"/>
                  </a:lnTo>
                  <a:lnTo>
                    <a:pt x="443572" y="400735"/>
                  </a:lnTo>
                  <a:lnTo>
                    <a:pt x="444017" y="440918"/>
                  </a:lnTo>
                  <a:lnTo>
                    <a:pt x="403860" y="441363"/>
                  </a:lnTo>
                  <a:lnTo>
                    <a:pt x="404304" y="481520"/>
                  </a:lnTo>
                  <a:lnTo>
                    <a:pt x="364147" y="481965"/>
                  </a:lnTo>
                  <a:lnTo>
                    <a:pt x="364591" y="522109"/>
                  </a:lnTo>
                  <a:lnTo>
                    <a:pt x="286258" y="522973"/>
                  </a:lnTo>
                  <a:lnTo>
                    <a:pt x="285813" y="482828"/>
                  </a:lnTo>
                  <a:lnTo>
                    <a:pt x="245618" y="483273"/>
                  </a:lnTo>
                  <a:lnTo>
                    <a:pt x="245160" y="440918"/>
                  </a:lnTo>
                  <a:lnTo>
                    <a:pt x="244792" y="400291"/>
                  </a:lnTo>
                  <a:lnTo>
                    <a:pt x="244386" y="362800"/>
                  </a:lnTo>
                  <a:lnTo>
                    <a:pt x="177419" y="363537"/>
                  </a:lnTo>
                  <a:lnTo>
                    <a:pt x="83642" y="364578"/>
                  </a:lnTo>
                  <a:lnTo>
                    <a:pt x="83223" y="324446"/>
                  </a:lnTo>
                  <a:lnTo>
                    <a:pt x="43027" y="324891"/>
                  </a:lnTo>
                  <a:lnTo>
                    <a:pt x="42595" y="285711"/>
                  </a:lnTo>
                  <a:lnTo>
                    <a:pt x="42265" y="285711"/>
                  </a:lnTo>
                  <a:lnTo>
                    <a:pt x="42532" y="285699"/>
                  </a:lnTo>
                  <a:lnTo>
                    <a:pt x="42100" y="246557"/>
                  </a:lnTo>
                  <a:lnTo>
                    <a:pt x="82296" y="246113"/>
                  </a:lnTo>
                  <a:lnTo>
                    <a:pt x="81978" y="205930"/>
                  </a:lnTo>
                  <a:lnTo>
                    <a:pt x="242646" y="204165"/>
                  </a:lnTo>
                  <a:lnTo>
                    <a:pt x="241312" y="83693"/>
                  </a:lnTo>
                  <a:lnTo>
                    <a:pt x="281508" y="83235"/>
                  </a:lnTo>
                  <a:lnTo>
                    <a:pt x="281063" y="43091"/>
                  </a:lnTo>
                  <a:lnTo>
                    <a:pt x="359397" y="42227"/>
                  </a:lnTo>
                  <a:lnTo>
                    <a:pt x="359829" y="81699"/>
                  </a:lnTo>
                  <a:lnTo>
                    <a:pt x="359829" y="81927"/>
                  </a:lnTo>
                  <a:lnTo>
                    <a:pt x="359841" y="82372"/>
                  </a:lnTo>
                  <a:lnTo>
                    <a:pt x="399986" y="81927"/>
                  </a:lnTo>
                  <a:lnTo>
                    <a:pt x="400431" y="121437"/>
                  </a:lnTo>
                  <a:lnTo>
                    <a:pt x="400431" y="121666"/>
                  </a:lnTo>
                  <a:lnTo>
                    <a:pt x="400431" y="122110"/>
                  </a:lnTo>
                  <a:lnTo>
                    <a:pt x="440588" y="121666"/>
                  </a:lnTo>
                  <a:lnTo>
                    <a:pt x="441032" y="161137"/>
                  </a:lnTo>
                  <a:lnTo>
                    <a:pt x="441032" y="161366"/>
                  </a:lnTo>
                  <a:lnTo>
                    <a:pt x="441032" y="161810"/>
                  </a:lnTo>
                  <a:lnTo>
                    <a:pt x="481228" y="161366"/>
                  </a:lnTo>
                  <a:lnTo>
                    <a:pt x="481672" y="200837"/>
                  </a:lnTo>
                  <a:lnTo>
                    <a:pt x="481672" y="201066"/>
                  </a:lnTo>
                  <a:lnTo>
                    <a:pt x="481672" y="201523"/>
                  </a:lnTo>
                  <a:lnTo>
                    <a:pt x="521843" y="201066"/>
                  </a:lnTo>
                  <a:lnTo>
                    <a:pt x="522287" y="240639"/>
                  </a:lnTo>
                  <a:lnTo>
                    <a:pt x="522287" y="240804"/>
                  </a:lnTo>
                  <a:lnTo>
                    <a:pt x="522287" y="241261"/>
                  </a:lnTo>
                  <a:lnTo>
                    <a:pt x="562444" y="240804"/>
                  </a:lnTo>
                  <a:lnTo>
                    <a:pt x="562876" y="279946"/>
                  </a:lnTo>
                  <a:lnTo>
                    <a:pt x="563181" y="319125"/>
                  </a:lnTo>
                  <a:lnTo>
                    <a:pt x="563181" y="198602"/>
                  </a:lnTo>
                  <a:lnTo>
                    <a:pt x="523836" y="199034"/>
                  </a:lnTo>
                  <a:lnTo>
                    <a:pt x="523341" y="158889"/>
                  </a:lnTo>
                  <a:lnTo>
                    <a:pt x="483184" y="159334"/>
                  </a:lnTo>
                  <a:lnTo>
                    <a:pt x="482739" y="119189"/>
                  </a:lnTo>
                  <a:lnTo>
                    <a:pt x="442544" y="119634"/>
                  </a:lnTo>
                  <a:lnTo>
                    <a:pt x="442099" y="79438"/>
                  </a:lnTo>
                  <a:lnTo>
                    <a:pt x="401942" y="79883"/>
                  </a:lnTo>
                  <a:lnTo>
                    <a:pt x="401497" y="39738"/>
                  </a:lnTo>
                  <a:lnTo>
                    <a:pt x="361340" y="40182"/>
                  </a:lnTo>
                  <a:lnTo>
                    <a:pt x="360883" y="0"/>
                  </a:lnTo>
                  <a:lnTo>
                    <a:pt x="299110" y="685"/>
                  </a:lnTo>
                  <a:lnTo>
                    <a:pt x="278511" y="914"/>
                  </a:lnTo>
                  <a:lnTo>
                    <a:pt x="278955" y="41097"/>
                  </a:lnTo>
                  <a:lnTo>
                    <a:pt x="238760" y="41541"/>
                  </a:lnTo>
                  <a:lnTo>
                    <a:pt x="239204" y="81686"/>
                  </a:lnTo>
                  <a:lnTo>
                    <a:pt x="199047" y="82130"/>
                  </a:lnTo>
                  <a:lnTo>
                    <a:pt x="199936" y="162471"/>
                  </a:lnTo>
                  <a:lnTo>
                    <a:pt x="79438" y="163804"/>
                  </a:lnTo>
                  <a:lnTo>
                    <a:pt x="79883" y="203949"/>
                  </a:lnTo>
                  <a:lnTo>
                    <a:pt x="39674" y="204393"/>
                  </a:lnTo>
                  <a:lnTo>
                    <a:pt x="40132" y="244576"/>
                  </a:lnTo>
                  <a:lnTo>
                    <a:pt x="0" y="245021"/>
                  </a:lnTo>
                  <a:lnTo>
                    <a:pt x="901" y="326682"/>
                  </a:lnTo>
                  <a:lnTo>
                    <a:pt x="901" y="326910"/>
                  </a:lnTo>
                  <a:lnTo>
                    <a:pt x="914" y="327355"/>
                  </a:lnTo>
                  <a:lnTo>
                    <a:pt x="41071" y="326910"/>
                  </a:lnTo>
                  <a:lnTo>
                    <a:pt x="41503" y="366382"/>
                  </a:lnTo>
                  <a:lnTo>
                    <a:pt x="41503" y="366610"/>
                  </a:lnTo>
                  <a:lnTo>
                    <a:pt x="41516" y="367055"/>
                  </a:lnTo>
                  <a:lnTo>
                    <a:pt x="81711" y="366610"/>
                  </a:lnTo>
                  <a:lnTo>
                    <a:pt x="82143" y="406082"/>
                  </a:lnTo>
                  <a:lnTo>
                    <a:pt x="82156" y="406768"/>
                  </a:lnTo>
                  <a:lnTo>
                    <a:pt x="202653" y="405422"/>
                  </a:lnTo>
                  <a:lnTo>
                    <a:pt x="203542" y="485076"/>
                  </a:lnTo>
                  <a:lnTo>
                    <a:pt x="203542" y="485317"/>
                  </a:lnTo>
                  <a:lnTo>
                    <a:pt x="203542" y="485762"/>
                  </a:lnTo>
                  <a:lnTo>
                    <a:pt x="243700" y="485317"/>
                  </a:lnTo>
                  <a:lnTo>
                    <a:pt x="244157" y="524776"/>
                  </a:lnTo>
                  <a:lnTo>
                    <a:pt x="244157" y="525018"/>
                  </a:lnTo>
                  <a:lnTo>
                    <a:pt x="244157" y="525462"/>
                  </a:lnTo>
                  <a:lnTo>
                    <a:pt x="284353" y="525018"/>
                  </a:lnTo>
                  <a:lnTo>
                    <a:pt x="284759" y="561898"/>
                  </a:lnTo>
                  <a:lnTo>
                    <a:pt x="285064" y="561898"/>
                  </a:lnTo>
                  <a:lnTo>
                    <a:pt x="285356" y="561898"/>
                  </a:lnTo>
                  <a:lnTo>
                    <a:pt x="366471" y="561898"/>
                  </a:lnTo>
                  <a:lnTo>
                    <a:pt x="366776" y="561898"/>
                  </a:lnTo>
                  <a:lnTo>
                    <a:pt x="367144" y="561898"/>
                  </a:lnTo>
                  <a:lnTo>
                    <a:pt x="366725" y="524103"/>
                  </a:lnTo>
                  <a:lnTo>
                    <a:pt x="406882" y="523659"/>
                  </a:lnTo>
                  <a:lnTo>
                    <a:pt x="406438" y="483514"/>
                  </a:lnTo>
                  <a:lnTo>
                    <a:pt x="446595" y="483069"/>
                  </a:lnTo>
                  <a:lnTo>
                    <a:pt x="446151" y="442925"/>
                  </a:lnTo>
                  <a:lnTo>
                    <a:pt x="486346" y="442480"/>
                  </a:lnTo>
                  <a:lnTo>
                    <a:pt x="485902" y="402285"/>
                  </a:lnTo>
                  <a:lnTo>
                    <a:pt x="526059" y="401840"/>
                  </a:lnTo>
                  <a:lnTo>
                    <a:pt x="525614" y="361696"/>
                  </a:lnTo>
                  <a:lnTo>
                    <a:pt x="565772" y="361251"/>
                  </a:lnTo>
                  <a:lnTo>
                    <a:pt x="565327" y="321106"/>
                  </a:lnTo>
                  <a:lnTo>
                    <a:pt x="605523" y="320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2" name="object 22" descr=""/>
          <p:cNvGrpSpPr/>
          <p:nvPr/>
        </p:nvGrpSpPr>
        <p:grpSpPr>
          <a:xfrm>
            <a:off x="2119251" y="7490411"/>
            <a:ext cx="605790" cy="563245"/>
            <a:chOff x="2119251" y="7490411"/>
            <a:chExt cx="605790" cy="563245"/>
          </a:xfrm>
        </p:grpSpPr>
        <p:sp>
          <p:nvSpPr>
            <p:cNvPr id="23" name="object 23" descr=""/>
            <p:cNvSpPr/>
            <p:nvPr/>
          </p:nvSpPr>
          <p:spPr>
            <a:xfrm>
              <a:off x="2121068" y="7493238"/>
              <a:ext cx="601345" cy="560070"/>
            </a:xfrm>
            <a:custGeom>
              <a:avLst/>
              <a:gdLst/>
              <a:ahLst/>
              <a:cxnLst/>
              <a:rect l="l" t="t" r="r" b="b"/>
              <a:pathLst>
                <a:path w="601344" h="560070">
                  <a:moveTo>
                    <a:pt x="278033" y="39684"/>
                  </a:moveTo>
                  <a:lnTo>
                    <a:pt x="358049" y="39684"/>
                  </a:lnTo>
                  <a:lnTo>
                    <a:pt x="357618" y="0"/>
                  </a:lnTo>
                  <a:lnTo>
                    <a:pt x="277549" y="888"/>
                  </a:lnTo>
                  <a:lnTo>
                    <a:pt x="278033" y="39684"/>
                  </a:lnTo>
                  <a:close/>
                </a:path>
                <a:path w="601344" h="560070">
                  <a:moveTo>
                    <a:pt x="238357" y="79234"/>
                  </a:moveTo>
                  <a:lnTo>
                    <a:pt x="398501" y="79234"/>
                  </a:lnTo>
                  <a:lnTo>
                    <a:pt x="398070" y="39590"/>
                  </a:lnTo>
                  <a:lnTo>
                    <a:pt x="366759" y="39926"/>
                  </a:lnTo>
                  <a:lnTo>
                    <a:pt x="278036" y="39926"/>
                  </a:lnTo>
                  <a:lnTo>
                    <a:pt x="278046" y="40734"/>
                  </a:lnTo>
                  <a:lnTo>
                    <a:pt x="286757" y="40734"/>
                  </a:lnTo>
                  <a:lnTo>
                    <a:pt x="237986" y="41273"/>
                  </a:lnTo>
                  <a:lnTo>
                    <a:pt x="238357" y="79234"/>
                  </a:lnTo>
                  <a:close/>
                </a:path>
                <a:path w="601344" h="560070">
                  <a:moveTo>
                    <a:pt x="278036" y="39926"/>
                  </a:moveTo>
                  <a:lnTo>
                    <a:pt x="366759" y="39926"/>
                  </a:lnTo>
                  <a:lnTo>
                    <a:pt x="366759" y="39590"/>
                  </a:lnTo>
                  <a:lnTo>
                    <a:pt x="358049" y="39684"/>
                  </a:lnTo>
                  <a:lnTo>
                    <a:pt x="278033" y="39684"/>
                  </a:lnTo>
                  <a:lnTo>
                    <a:pt x="278036" y="39926"/>
                  </a:lnTo>
                  <a:close/>
                </a:path>
                <a:path w="601344" h="560070">
                  <a:moveTo>
                    <a:pt x="278047" y="40828"/>
                  </a:moveTo>
                  <a:lnTo>
                    <a:pt x="286757" y="40734"/>
                  </a:lnTo>
                  <a:lnTo>
                    <a:pt x="278046" y="40734"/>
                  </a:lnTo>
                  <a:close/>
                </a:path>
                <a:path w="601344" h="560070">
                  <a:moveTo>
                    <a:pt x="238793" y="118676"/>
                  </a:moveTo>
                  <a:lnTo>
                    <a:pt x="438966" y="118676"/>
                  </a:lnTo>
                  <a:lnTo>
                    <a:pt x="438562" y="78965"/>
                  </a:lnTo>
                  <a:lnTo>
                    <a:pt x="407211" y="79409"/>
                  </a:lnTo>
                  <a:lnTo>
                    <a:pt x="238359" y="79409"/>
                  </a:lnTo>
                  <a:lnTo>
                    <a:pt x="238363" y="79880"/>
                  </a:lnTo>
                  <a:lnTo>
                    <a:pt x="358493" y="79880"/>
                  </a:lnTo>
                  <a:lnTo>
                    <a:pt x="358789" y="106521"/>
                  </a:lnTo>
                  <a:lnTo>
                    <a:pt x="238658" y="106521"/>
                  </a:lnTo>
                  <a:lnTo>
                    <a:pt x="238793" y="118676"/>
                  </a:lnTo>
                  <a:close/>
                </a:path>
                <a:path w="601344" h="560070">
                  <a:moveTo>
                    <a:pt x="238359" y="79409"/>
                  </a:moveTo>
                  <a:lnTo>
                    <a:pt x="407211" y="79409"/>
                  </a:lnTo>
                  <a:lnTo>
                    <a:pt x="407211" y="79140"/>
                  </a:lnTo>
                  <a:lnTo>
                    <a:pt x="398501" y="79234"/>
                  </a:lnTo>
                  <a:lnTo>
                    <a:pt x="238357" y="79234"/>
                  </a:lnTo>
                  <a:lnTo>
                    <a:pt x="238359" y="79409"/>
                  </a:lnTo>
                  <a:close/>
                </a:path>
                <a:path w="601344" h="560070">
                  <a:moveTo>
                    <a:pt x="238658" y="106521"/>
                  </a:moveTo>
                  <a:lnTo>
                    <a:pt x="358789" y="106521"/>
                  </a:lnTo>
                  <a:lnTo>
                    <a:pt x="358493" y="79880"/>
                  </a:lnTo>
                  <a:lnTo>
                    <a:pt x="238363" y="79880"/>
                  </a:lnTo>
                  <a:lnTo>
                    <a:pt x="238375" y="81105"/>
                  </a:lnTo>
                  <a:lnTo>
                    <a:pt x="247086" y="81105"/>
                  </a:lnTo>
                  <a:lnTo>
                    <a:pt x="238376" y="81213"/>
                  </a:lnTo>
                  <a:lnTo>
                    <a:pt x="238658" y="106521"/>
                  </a:lnTo>
                  <a:close/>
                </a:path>
                <a:path w="601344" h="560070">
                  <a:moveTo>
                    <a:pt x="238376" y="81213"/>
                  </a:moveTo>
                  <a:lnTo>
                    <a:pt x="247086" y="81105"/>
                  </a:lnTo>
                  <a:lnTo>
                    <a:pt x="238375" y="81105"/>
                  </a:lnTo>
                  <a:close/>
                </a:path>
                <a:path w="601344" h="560070">
                  <a:moveTo>
                    <a:pt x="79293" y="173061"/>
                  </a:moveTo>
                  <a:lnTo>
                    <a:pt x="239399" y="173061"/>
                  </a:lnTo>
                  <a:lnTo>
                    <a:pt x="238376" y="81226"/>
                  </a:lnTo>
                  <a:lnTo>
                    <a:pt x="198369" y="81657"/>
                  </a:lnTo>
                  <a:lnTo>
                    <a:pt x="199257" y="161538"/>
                  </a:lnTo>
                  <a:lnTo>
                    <a:pt x="79180" y="162897"/>
                  </a:lnTo>
                  <a:lnTo>
                    <a:pt x="79293" y="173061"/>
                  </a:lnTo>
                  <a:close/>
                </a:path>
                <a:path w="601344" h="560070">
                  <a:moveTo>
                    <a:pt x="239233" y="158159"/>
                  </a:moveTo>
                  <a:lnTo>
                    <a:pt x="479391" y="158159"/>
                  </a:lnTo>
                  <a:lnTo>
                    <a:pt x="478947" y="118515"/>
                  </a:lnTo>
                  <a:lnTo>
                    <a:pt x="447676" y="118865"/>
                  </a:lnTo>
                  <a:lnTo>
                    <a:pt x="238796" y="118865"/>
                  </a:lnTo>
                  <a:lnTo>
                    <a:pt x="239233" y="158159"/>
                  </a:lnTo>
                  <a:close/>
                </a:path>
                <a:path w="601344" h="560070">
                  <a:moveTo>
                    <a:pt x="238796" y="118865"/>
                  </a:moveTo>
                  <a:lnTo>
                    <a:pt x="447676" y="118865"/>
                  </a:lnTo>
                  <a:lnTo>
                    <a:pt x="447676" y="118582"/>
                  </a:lnTo>
                  <a:lnTo>
                    <a:pt x="438966" y="118676"/>
                  </a:lnTo>
                  <a:lnTo>
                    <a:pt x="238793" y="118676"/>
                  </a:lnTo>
                  <a:lnTo>
                    <a:pt x="238796" y="118865"/>
                  </a:lnTo>
                  <a:close/>
                </a:path>
                <a:path w="601344" h="560070">
                  <a:moveTo>
                    <a:pt x="79567" y="197628"/>
                  </a:moveTo>
                  <a:lnTo>
                    <a:pt x="519843" y="197628"/>
                  </a:lnTo>
                  <a:lnTo>
                    <a:pt x="519412" y="157984"/>
                  </a:lnTo>
                  <a:lnTo>
                    <a:pt x="488101" y="158334"/>
                  </a:lnTo>
                  <a:lnTo>
                    <a:pt x="239235" y="158334"/>
                  </a:lnTo>
                  <a:lnTo>
                    <a:pt x="239399" y="173061"/>
                  </a:lnTo>
                  <a:lnTo>
                    <a:pt x="79293" y="173061"/>
                  </a:lnTo>
                  <a:lnTo>
                    <a:pt x="79567" y="197628"/>
                  </a:lnTo>
                  <a:close/>
                </a:path>
                <a:path w="601344" h="560070">
                  <a:moveTo>
                    <a:pt x="239235" y="158334"/>
                  </a:moveTo>
                  <a:lnTo>
                    <a:pt x="488101" y="158334"/>
                  </a:lnTo>
                  <a:lnTo>
                    <a:pt x="488101" y="158065"/>
                  </a:lnTo>
                  <a:lnTo>
                    <a:pt x="479391" y="158159"/>
                  </a:lnTo>
                  <a:lnTo>
                    <a:pt x="239233" y="158159"/>
                  </a:lnTo>
                  <a:lnTo>
                    <a:pt x="239235" y="158334"/>
                  </a:lnTo>
                  <a:close/>
                </a:path>
                <a:path w="601344" h="560070">
                  <a:moveTo>
                    <a:pt x="39940" y="237111"/>
                  </a:moveTo>
                  <a:lnTo>
                    <a:pt x="560376" y="237111"/>
                  </a:lnTo>
                  <a:lnTo>
                    <a:pt x="559932" y="197426"/>
                  </a:lnTo>
                  <a:lnTo>
                    <a:pt x="528553" y="197817"/>
                  </a:lnTo>
                  <a:lnTo>
                    <a:pt x="79569" y="197817"/>
                  </a:lnTo>
                  <a:lnTo>
                    <a:pt x="79575" y="198355"/>
                  </a:lnTo>
                  <a:lnTo>
                    <a:pt x="479903" y="198355"/>
                  </a:lnTo>
                  <a:lnTo>
                    <a:pt x="480051" y="211668"/>
                  </a:lnTo>
                  <a:lnTo>
                    <a:pt x="39657" y="211668"/>
                  </a:lnTo>
                  <a:lnTo>
                    <a:pt x="39940" y="237111"/>
                  </a:lnTo>
                  <a:close/>
                </a:path>
                <a:path w="601344" h="560070">
                  <a:moveTo>
                    <a:pt x="79569" y="197817"/>
                  </a:moveTo>
                  <a:lnTo>
                    <a:pt x="528553" y="197817"/>
                  </a:lnTo>
                  <a:lnTo>
                    <a:pt x="528553" y="197534"/>
                  </a:lnTo>
                  <a:lnTo>
                    <a:pt x="519843" y="197628"/>
                  </a:lnTo>
                  <a:lnTo>
                    <a:pt x="79567" y="197628"/>
                  </a:lnTo>
                  <a:lnTo>
                    <a:pt x="79569" y="197817"/>
                  </a:lnTo>
                  <a:close/>
                </a:path>
                <a:path w="601344" h="560070">
                  <a:moveTo>
                    <a:pt x="39657" y="211668"/>
                  </a:moveTo>
                  <a:lnTo>
                    <a:pt x="480051" y="211668"/>
                  </a:lnTo>
                  <a:lnTo>
                    <a:pt x="479903" y="198355"/>
                  </a:lnTo>
                  <a:lnTo>
                    <a:pt x="79575" y="198355"/>
                  </a:lnTo>
                  <a:lnTo>
                    <a:pt x="79624" y="202811"/>
                  </a:lnTo>
                  <a:lnTo>
                    <a:pt x="39563" y="203228"/>
                  </a:lnTo>
                  <a:lnTo>
                    <a:pt x="39657" y="211668"/>
                  </a:lnTo>
                  <a:close/>
                </a:path>
                <a:path w="601344" h="560070">
                  <a:moveTo>
                    <a:pt x="283755" y="559999"/>
                  </a:moveTo>
                  <a:lnTo>
                    <a:pt x="363811" y="559110"/>
                  </a:lnTo>
                  <a:lnTo>
                    <a:pt x="363380" y="519157"/>
                  </a:lnTo>
                  <a:lnTo>
                    <a:pt x="403387" y="518712"/>
                  </a:lnTo>
                  <a:lnTo>
                    <a:pt x="402943" y="478799"/>
                  </a:lnTo>
                  <a:lnTo>
                    <a:pt x="442951" y="478355"/>
                  </a:lnTo>
                  <a:lnTo>
                    <a:pt x="442507" y="438428"/>
                  </a:lnTo>
                  <a:lnTo>
                    <a:pt x="482568" y="437984"/>
                  </a:lnTo>
                  <a:lnTo>
                    <a:pt x="482124" y="398030"/>
                  </a:lnTo>
                  <a:lnTo>
                    <a:pt x="522132" y="397586"/>
                  </a:lnTo>
                  <a:lnTo>
                    <a:pt x="521687" y="357672"/>
                  </a:lnTo>
                  <a:lnTo>
                    <a:pt x="561708" y="357228"/>
                  </a:lnTo>
                  <a:lnTo>
                    <a:pt x="561264" y="317301"/>
                  </a:lnTo>
                  <a:lnTo>
                    <a:pt x="601312" y="316870"/>
                  </a:lnTo>
                  <a:lnTo>
                    <a:pt x="600424" y="236990"/>
                  </a:lnTo>
                  <a:lnTo>
                    <a:pt x="39941" y="237286"/>
                  </a:lnTo>
                  <a:lnTo>
                    <a:pt x="39947" y="237811"/>
                  </a:lnTo>
                  <a:lnTo>
                    <a:pt x="529064" y="237811"/>
                  </a:lnTo>
                  <a:lnTo>
                    <a:pt x="520355" y="237905"/>
                  </a:lnTo>
                  <a:lnTo>
                    <a:pt x="39948" y="237905"/>
                  </a:lnTo>
                  <a:lnTo>
                    <a:pt x="40007" y="243195"/>
                  </a:lnTo>
                  <a:lnTo>
                    <a:pt x="0" y="243613"/>
                  </a:lnTo>
                  <a:lnTo>
                    <a:pt x="883" y="323063"/>
                  </a:lnTo>
                  <a:lnTo>
                    <a:pt x="40896" y="323063"/>
                  </a:lnTo>
                  <a:lnTo>
                    <a:pt x="41335" y="362532"/>
                  </a:lnTo>
                  <a:lnTo>
                    <a:pt x="81388" y="362532"/>
                  </a:lnTo>
                  <a:lnTo>
                    <a:pt x="81817" y="401126"/>
                  </a:lnTo>
                  <a:lnTo>
                    <a:pt x="201909" y="401126"/>
                  </a:lnTo>
                  <a:lnTo>
                    <a:pt x="202792" y="480562"/>
                  </a:lnTo>
                  <a:lnTo>
                    <a:pt x="242818" y="480562"/>
                  </a:lnTo>
                  <a:lnTo>
                    <a:pt x="243245" y="520045"/>
                  </a:lnTo>
                  <a:lnTo>
                    <a:pt x="283311" y="520045"/>
                  </a:lnTo>
                  <a:lnTo>
                    <a:pt x="283755" y="559999"/>
                  </a:lnTo>
                  <a:close/>
                </a:path>
                <a:path w="601344" h="560070">
                  <a:moveTo>
                    <a:pt x="39941" y="237286"/>
                  </a:moveTo>
                  <a:lnTo>
                    <a:pt x="569072" y="237286"/>
                  </a:lnTo>
                  <a:lnTo>
                    <a:pt x="569072" y="237017"/>
                  </a:lnTo>
                  <a:lnTo>
                    <a:pt x="560376" y="237111"/>
                  </a:lnTo>
                  <a:lnTo>
                    <a:pt x="39940" y="237111"/>
                  </a:lnTo>
                  <a:lnTo>
                    <a:pt x="39941" y="237286"/>
                  </a:lnTo>
                  <a:close/>
                </a:path>
                <a:path w="601344" h="560070">
                  <a:moveTo>
                    <a:pt x="520355" y="237905"/>
                  </a:moveTo>
                  <a:lnTo>
                    <a:pt x="529064" y="237811"/>
                  </a:lnTo>
                  <a:lnTo>
                    <a:pt x="520355" y="237811"/>
                  </a:lnTo>
                  <a:close/>
                </a:path>
                <a:path w="601344" h="560070">
                  <a:moveTo>
                    <a:pt x="39948" y="237905"/>
                  </a:moveTo>
                  <a:lnTo>
                    <a:pt x="520355" y="237905"/>
                  </a:lnTo>
                  <a:lnTo>
                    <a:pt x="39947" y="237811"/>
                  </a:lnTo>
                  <a:close/>
                </a:path>
                <a:path w="601344" h="560070">
                  <a:moveTo>
                    <a:pt x="888" y="323493"/>
                  </a:moveTo>
                  <a:lnTo>
                    <a:pt x="40896" y="323063"/>
                  </a:lnTo>
                  <a:lnTo>
                    <a:pt x="883" y="323063"/>
                  </a:lnTo>
                  <a:lnTo>
                    <a:pt x="888" y="323493"/>
                  </a:lnTo>
                  <a:close/>
                </a:path>
                <a:path w="601344" h="560070">
                  <a:moveTo>
                    <a:pt x="41340" y="362976"/>
                  </a:moveTo>
                  <a:lnTo>
                    <a:pt x="81388" y="362532"/>
                  </a:lnTo>
                  <a:lnTo>
                    <a:pt x="41335" y="362532"/>
                  </a:lnTo>
                  <a:lnTo>
                    <a:pt x="41340" y="362976"/>
                  </a:lnTo>
                  <a:close/>
                </a:path>
                <a:path w="601344" h="560070">
                  <a:moveTo>
                    <a:pt x="81832" y="402459"/>
                  </a:moveTo>
                  <a:lnTo>
                    <a:pt x="201909" y="401126"/>
                  </a:lnTo>
                  <a:lnTo>
                    <a:pt x="81817" y="401126"/>
                  </a:lnTo>
                  <a:lnTo>
                    <a:pt x="81832" y="402459"/>
                  </a:lnTo>
                  <a:close/>
                </a:path>
                <a:path w="601344" h="560070">
                  <a:moveTo>
                    <a:pt x="202797" y="481007"/>
                  </a:moveTo>
                  <a:lnTo>
                    <a:pt x="242818" y="480562"/>
                  </a:lnTo>
                  <a:lnTo>
                    <a:pt x="202792" y="480562"/>
                  </a:lnTo>
                  <a:lnTo>
                    <a:pt x="202797" y="481007"/>
                  </a:lnTo>
                  <a:close/>
                </a:path>
                <a:path w="601344" h="560070">
                  <a:moveTo>
                    <a:pt x="243249" y="520476"/>
                  </a:moveTo>
                  <a:lnTo>
                    <a:pt x="283311" y="520045"/>
                  </a:lnTo>
                  <a:lnTo>
                    <a:pt x="243245" y="520045"/>
                  </a:lnTo>
                  <a:lnTo>
                    <a:pt x="243249" y="520476"/>
                  </a:lnTo>
                  <a:close/>
                </a:path>
              </a:pathLst>
            </a:custGeom>
            <a:solidFill>
              <a:srgbClr val="73A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2439213" y="7571650"/>
              <a:ext cx="203200" cy="199390"/>
            </a:xfrm>
            <a:custGeom>
              <a:avLst/>
              <a:gdLst/>
              <a:ahLst/>
              <a:cxnLst/>
              <a:rect l="l" t="t" r="r" b="b"/>
              <a:pathLst>
                <a:path w="203200" h="199390">
                  <a:moveTo>
                    <a:pt x="40551" y="40119"/>
                  </a:moveTo>
                  <a:lnTo>
                    <a:pt x="40119" y="0"/>
                  </a:lnTo>
                  <a:lnTo>
                    <a:pt x="0" y="444"/>
                  </a:lnTo>
                  <a:lnTo>
                    <a:pt x="444" y="40563"/>
                  </a:lnTo>
                  <a:lnTo>
                    <a:pt x="40551" y="40119"/>
                  </a:lnTo>
                  <a:close/>
                </a:path>
                <a:path w="203200" h="199390">
                  <a:moveTo>
                    <a:pt x="121589" y="119367"/>
                  </a:moveTo>
                  <a:lnTo>
                    <a:pt x="121145" y="79298"/>
                  </a:lnTo>
                  <a:lnTo>
                    <a:pt x="81076" y="79743"/>
                  </a:lnTo>
                  <a:lnTo>
                    <a:pt x="81521" y="119811"/>
                  </a:lnTo>
                  <a:lnTo>
                    <a:pt x="121589" y="119367"/>
                  </a:lnTo>
                  <a:close/>
                </a:path>
                <a:path w="203200" h="199390">
                  <a:moveTo>
                    <a:pt x="162153" y="159016"/>
                  </a:moveTo>
                  <a:lnTo>
                    <a:pt x="161709" y="118910"/>
                  </a:lnTo>
                  <a:lnTo>
                    <a:pt x="121602" y="119354"/>
                  </a:lnTo>
                  <a:lnTo>
                    <a:pt x="122047" y="159461"/>
                  </a:lnTo>
                  <a:lnTo>
                    <a:pt x="162153" y="159016"/>
                  </a:lnTo>
                  <a:close/>
                </a:path>
                <a:path w="203200" h="199390">
                  <a:moveTo>
                    <a:pt x="202666" y="198666"/>
                  </a:moveTo>
                  <a:lnTo>
                    <a:pt x="202222" y="158597"/>
                  </a:lnTo>
                  <a:lnTo>
                    <a:pt x="162153" y="159029"/>
                  </a:lnTo>
                  <a:lnTo>
                    <a:pt x="162585" y="199110"/>
                  </a:lnTo>
                  <a:lnTo>
                    <a:pt x="202666" y="198666"/>
                  </a:lnTo>
                  <a:close/>
                </a:path>
              </a:pathLst>
            </a:custGeom>
            <a:solidFill>
              <a:srgbClr val="A7D5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2160322" y="7694555"/>
              <a:ext cx="403225" cy="319405"/>
            </a:xfrm>
            <a:custGeom>
              <a:avLst/>
              <a:gdLst/>
              <a:ahLst/>
              <a:cxnLst/>
              <a:rect l="l" t="t" r="r" b="b"/>
              <a:pathLst>
                <a:path w="403225" h="319404">
                  <a:moveTo>
                    <a:pt x="243680" y="318957"/>
                  </a:moveTo>
                  <a:lnTo>
                    <a:pt x="323884" y="318068"/>
                  </a:lnTo>
                  <a:lnTo>
                    <a:pt x="323426" y="277993"/>
                  </a:lnTo>
                  <a:lnTo>
                    <a:pt x="363514" y="277549"/>
                  </a:lnTo>
                  <a:lnTo>
                    <a:pt x="363070" y="237474"/>
                  </a:lnTo>
                  <a:lnTo>
                    <a:pt x="403145" y="237030"/>
                  </a:lnTo>
                  <a:lnTo>
                    <a:pt x="402701" y="196915"/>
                  </a:lnTo>
                  <a:lnTo>
                    <a:pt x="322538" y="197803"/>
                  </a:lnTo>
                  <a:lnTo>
                    <a:pt x="322995" y="237918"/>
                  </a:lnTo>
                  <a:lnTo>
                    <a:pt x="282866" y="238363"/>
                  </a:lnTo>
                  <a:lnTo>
                    <a:pt x="281534" y="118097"/>
                  </a:lnTo>
                  <a:lnTo>
                    <a:pt x="161269" y="119417"/>
                  </a:lnTo>
                  <a:lnTo>
                    <a:pt x="160824" y="79301"/>
                  </a:lnTo>
                  <a:lnTo>
                    <a:pt x="120749" y="79746"/>
                  </a:lnTo>
                  <a:lnTo>
                    <a:pt x="120305" y="39671"/>
                  </a:lnTo>
                  <a:lnTo>
                    <a:pt x="80190" y="40115"/>
                  </a:lnTo>
                  <a:lnTo>
                    <a:pt x="79746" y="0"/>
                  </a:lnTo>
                  <a:lnTo>
                    <a:pt x="39671" y="444"/>
                  </a:lnTo>
                  <a:lnTo>
                    <a:pt x="40115" y="40559"/>
                  </a:lnTo>
                  <a:lnTo>
                    <a:pt x="0" y="41003"/>
                  </a:lnTo>
                  <a:lnTo>
                    <a:pt x="888" y="121207"/>
                  </a:lnTo>
                  <a:lnTo>
                    <a:pt x="41003" y="120749"/>
                  </a:lnTo>
                  <a:lnTo>
                    <a:pt x="41448" y="160838"/>
                  </a:lnTo>
                  <a:lnTo>
                    <a:pt x="201788" y="159061"/>
                  </a:lnTo>
                  <a:lnTo>
                    <a:pt x="203120" y="279326"/>
                  </a:lnTo>
                  <a:lnTo>
                    <a:pt x="243236" y="278882"/>
                  </a:lnTo>
                  <a:lnTo>
                    <a:pt x="243680" y="318957"/>
                  </a:lnTo>
                  <a:close/>
                </a:path>
              </a:pathLst>
            </a:custGeom>
            <a:solidFill>
              <a:srgbClr val="4F733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2119249" y="7490421"/>
              <a:ext cx="605790" cy="561975"/>
            </a:xfrm>
            <a:custGeom>
              <a:avLst/>
              <a:gdLst/>
              <a:ahLst/>
              <a:cxnLst/>
              <a:rect l="l" t="t" r="r" b="b"/>
              <a:pathLst>
                <a:path w="605789" h="561975">
                  <a:moveTo>
                    <a:pt x="605523" y="320662"/>
                  </a:moveTo>
                  <a:lnTo>
                    <a:pt x="604608" y="238315"/>
                  </a:lnTo>
                  <a:lnTo>
                    <a:pt x="564438" y="238760"/>
                  </a:lnTo>
                  <a:lnTo>
                    <a:pt x="563994" y="198577"/>
                  </a:lnTo>
                  <a:lnTo>
                    <a:pt x="563181" y="198589"/>
                  </a:lnTo>
                  <a:lnTo>
                    <a:pt x="563181" y="319112"/>
                  </a:lnTo>
                  <a:lnTo>
                    <a:pt x="523024" y="319557"/>
                  </a:lnTo>
                  <a:lnTo>
                    <a:pt x="523468" y="359702"/>
                  </a:lnTo>
                  <a:lnTo>
                    <a:pt x="483323" y="360146"/>
                  </a:lnTo>
                  <a:lnTo>
                    <a:pt x="483768" y="400291"/>
                  </a:lnTo>
                  <a:lnTo>
                    <a:pt x="443572" y="400735"/>
                  </a:lnTo>
                  <a:lnTo>
                    <a:pt x="444017" y="440918"/>
                  </a:lnTo>
                  <a:lnTo>
                    <a:pt x="403860" y="441363"/>
                  </a:lnTo>
                  <a:lnTo>
                    <a:pt x="404304" y="481520"/>
                  </a:lnTo>
                  <a:lnTo>
                    <a:pt x="364147" y="481965"/>
                  </a:lnTo>
                  <a:lnTo>
                    <a:pt x="364591" y="522097"/>
                  </a:lnTo>
                  <a:lnTo>
                    <a:pt x="286258" y="522960"/>
                  </a:lnTo>
                  <a:lnTo>
                    <a:pt x="285813" y="482815"/>
                  </a:lnTo>
                  <a:lnTo>
                    <a:pt x="245618" y="483260"/>
                  </a:lnTo>
                  <a:lnTo>
                    <a:pt x="245160" y="440918"/>
                  </a:lnTo>
                  <a:lnTo>
                    <a:pt x="244792" y="400291"/>
                  </a:lnTo>
                  <a:lnTo>
                    <a:pt x="244386" y="362800"/>
                  </a:lnTo>
                  <a:lnTo>
                    <a:pt x="177419" y="363537"/>
                  </a:lnTo>
                  <a:lnTo>
                    <a:pt x="83642" y="364578"/>
                  </a:lnTo>
                  <a:lnTo>
                    <a:pt x="83223" y="324446"/>
                  </a:lnTo>
                  <a:lnTo>
                    <a:pt x="43027" y="324891"/>
                  </a:lnTo>
                  <a:lnTo>
                    <a:pt x="42595" y="285699"/>
                  </a:lnTo>
                  <a:lnTo>
                    <a:pt x="42265" y="285699"/>
                  </a:lnTo>
                  <a:lnTo>
                    <a:pt x="42532" y="285686"/>
                  </a:lnTo>
                  <a:lnTo>
                    <a:pt x="42100" y="246557"/>
                  </a:lnTo>
                  <a:lnTo>
                    <a:pt x="82296" y="246113"/>
                  </a:lnTo>
                  <a:lnTo>
                    <a:pt x="81978" y="205930"/>
                  </a:lnTo>
                  <a:lnTo>
                    <a:pt x="242646" y="204152"/>
                  </a:lnTo>
                  <a:lnTo>
                    <a:pt x="241312" y="83693"/>
                  </a:lnTo>
                  <a:lnTo>
                    <a:pt x="281508" y="83223"/>
                  </a:lnTo>
                  <a:lnTo>
                    <a:pt x="281063" y="43091"/>
                  </a:lnTo>
                  <a:lnTo>
                    <a:pt x="359397" y="42227"/>
                  </a:lnTo>
                  <a:lnTo>
                    <a:pt x="359829" y="81699"/>
                  </a:lnTo>
                  <a:lnTo>
                    <a:pt x="359829" y="81927"/>
                  </a:lnTo>
                  <a:lnTo>
                    <a:pt x="359841" y="82372"/>
                  </a:lnTo>
                  <a:lnTo>
                    <a:pt x="399986" y="81927"/>
                  </a:lnTo>
                  <a:lnTo>
                    <a:pt x="400431" y="121437"/>
                  </a:lnTo>
                  <a:lnTo>
                    <a:pt x="400431" y="121666"/>
                  </a:lnTo>
                  <a:lnTo>
                    <a:pt x="400431" y="122110"/>
                  </a:lnTo>
                  <a:lnTo>
                    <a:pt x="440588" y="121666"/>
                  </a:lnTo>
                  <a:lnTo>
                    <a:pt x="441032" y="161124"/>
                  </a:lnTo>
                  <a:lnTo>
                    <a:pt x="441032" y="161366"/>
                  </a:lnTo>
                  <a:lnTo>
                    <a:pt x="441032" y="161798"/>
                  </a:lnTo>
                  <a:lnTo>
                    <a:pt x="481228" y="161366"/>
                  </a:lnTo>
                  <a:lnTo>
                    <a:pt x="481672" y="200825"/>
                  </a:lnTo>
                  <a:lnTo>
                    <a:pt x="481672" y="201053"/>
                  </a:lnTo>
                  <a:lnTo>
                    <a:pt x="481672" y="201510"/>
                  </a:lnTo>
                  <a:lnTo>
                    <a:pt x="521843" y="201053"/>
                  </a:lnTo>
                  <a:lnTo>
                    <a:pt x="522287" y="240639"/>
                  </a:lnTo>
                  <a:lnTo>
                    <a:pt x="522287" y="240792"/>
                  </a:lnTo>
                  <a:lnTo>
                    <a:pt x="522287" y="241249"/>
                  </a:lnTo>
                  <a:lnTo>
                    <a:pt x="562444" y="240792"/>
                  </a:lnTo>
                  <a:lnTo>
                    <a:pt x="562876" y="279946"/>
                  </a:lnTo>
                  <a:lnTo>
                    <a:pt x="563181" y="319112"/>
                  </a:lnTo>
                  <a:lnTo>
                    <a:pt x="563181" y="198589"/>
                  </a:lnTo>
                  <a:lnTo>
                    <a:pt x="523836" y="199021"/>
                  </a:lnTo>
                  <a:lnTo>
                    <a:pt x="523341" y="158877"/>
                  </a:lnTo>
                  <a:lnTo>
                    <a:pt x="483184" y="159321"/>
                  </a:lnTo>
                  <a:lnTo>
                    <a:pt x="482739" y="119189"/>
                  </a:lnTo>
                  <a:lnTo>
                    <a:pt x="442544" y="119634"/>
                  </a:lnTo>
                  <a:lnTo>
                    <a:pt x="442099" y="79438"/>
                  </a:lnTo>
                  <a:lnTo>
                    <a:pt x="401942" y="79883"/>
                  </a:lnTo>
                  <a:lnTo>
                    <a:pt x="401497" y="39738"/>
                  </a:lnTo>
                  <a:lnTo>
                    <a:pt x="361340" y="40182"/>
                  </a:lnTo>
                  <a:lnTo>
                    <a:pt x="360883" y="0"/>
                  </a:lnTo>
                  <a:lnTo>
                    <a:pt x="299110" y="685"/>
                  </a:lnTo>
                  <a:lnTo>
                    <a:pt x="278511" y="914"/>
                  </a:lnTo>
                  <a:lnTo>
                    <a:pt x="278955" y="41097"/>
                  </a:lnTo>
                  <a:lnTo>
                    <a:pt x="238760" y="41541"/>
                  </a:lnTo>
                  <a:lnTo>
                    <a:pt x="239204" y="81686"/>
                  </a:lnTo>
                  <a:lnTo>
                    <a:pt x="199047" y="82130"/>
                  </a:lnTo>
                  <a:lnTo>
                    <a:pt x="199936" y="162458"/>
                  </a:lnTo>
                  <a:lnTo>
                    <a:pt x="79438" y="163791"/>
                  </a:lnTo>
                  <a:lnTo>
                    <a:pt x="79883" y="203936"/>
                  </a:lnTo>
                  <a:lnTo>
                    <a:pt x="39674" y="204381"/>
                  </a:lnTo>
                  <a:lnTo>
                    <a:pt x="40132" y="244563"/>
                  </a:lnTo>
                  <a:lnTo>
                    <a:pt x="0" y="245008"/>
                  </a:lnTo>
                  <a:lnTo>
                    <a:pt x="901" y="326682"/>
                  </a:lnTo>
                  <a:lnTo>
                    <a:pt x="901" y="326910"/>
                  </a:lnTo>
                  <a:lnTo>
                    <a:pt x="914" y="327355"/>
                  </a:lnTo>
                  <a:lnTo>
                    <a:pt x="41071" y="326910"/>
                  </a:lnTo>
                  <a:lnTo>
                    <a:pt x="41503" y="366382"/>
                  </a:lnTo>
                  <a:lnTo>
                    <a:pt x="41503" y="366610"/>
                  </a:lnTo>
                  <a:lnTo>
                    <a:pt x="41516" y="367055"/>
                  </a:lnTo>
                  <a:lnTo>
                    <a:pt x="81711" y="366610"/>
                  </a:lnTo>
                  <a:lnTo>
                    <a:pt x="82143" y="406082"/>
                  </a:lnTo>
                  <a:lnTo>
                    <a:pt x="82156" y="406768"/>
                  </a:lnTo>
                  <a:lnTo>
                    <a:pt x="202653" y="405422"/>
                  </a:lnTo>
                  <a:lnTo>
                    <a:pt x="203542" y="485063"/>
                  </a:lnTo>
                  <a:lnTo>
                    <a:pt x="203542" y="485317"/>
                  </a:lnTo>
                  <a:lnTo>
                    <a:pt x="203542" y="485749"/>
                  </a:lnTo>
                  <a:lnTo>
                    <a:pt x="243700" y="485317"/>
                  </a:lnTo>
                  <a:lnTo>
                    <a:pt x="244157" y="524764"/>
                  </a:lnTo>
                  <a:lnTo>
                    <a:pt x="244157" y="525005"/>
                  </a:lnTo>
                  <a:lnTo>
                    <a:pt x="244157" y="525449"/>
                  </a:lnTo>
                  <a:lnTo>
                    <a:pt x="284353" y="525005"/>
                  </a:lnTo>
                  <a:lnTo>
                    <a:pt x="284759" y="561924"/>
                  </a:lnTo>
                  <a:lnTo>
                    <a:pt x="285064" y="561924"/>
                  </a:lnTo>
                  <a:lnTo>
                    <a:pt x="285356" y="561924"/>
                  </a:lnTo>
                  <a:lnTo>
                    <a:pt x="366471" y="561924"/>
                  </a:lnTo>
                  <a:lnTo>
                    <a:pt x="366776" y="561924"/>
                  </a:lnTo>
                  <a:lnTo>
                    <a:pt x="367144" y="561924"/>
                  </a:lnTo>
                  <a:lnTo>
                    <a:pt x="366725" y="524090"/>
                  </a:lnTo>
                  <a:lnTo>
                    <a:pt x="406882" y="523646"/>
                  </a:lnTo>
                  <a:lnTo>
                    <a:pt x="406438" y="483501"/>
                  </a:lnTo>
                  <a:lnTo>
                    <a:pt x="446595" y="483057"/>
                  </a:lnTo>
                  <a:lnTo>
                    <a:pt x="446151" y="442925"/>
                  </a:lnTo>
                  <a:lnTo>
                    <a:pt x="486346" y="442480"/>
                  </a:lnTo>
                  <a:lnTo>
                    <a:pt x="485902" y="402285"/>
                  </a:lnTo>
                  <a:lnTo>
                    <a:pt x="526059" y="401840"/>
                  </a:lnTo>
                  <a:lnTo>
                    <a:pt x="525614" y="361696"/>
                  </a:lnTo>
                  <a:lnTo>
                    <a:pt x="565772" y="361251"/>
                  </a:lnTo>
                  <a:lnTo>
                    <a:pt x="565327" y="321106"/>
                  </a:lnTo>
                  <a:lnTo>
                    <a:pt x="605523" y="3206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 descr=""/>
          <p:cNvSpPr txBox="1"/>
          <p:nvPr/>
        </p:nvSpPr>
        <p:spPr>
          <a:xfrm>
            <a:off x="2871927" y="6228719"/>
            <a:ext cx="1837689" cy="528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300" spc="290">
                <a:solidFill>
                  <a:srgbClr val="FFFFFF"/>
                </a:solidFill>
                <a:latin typeface="Trebuchet MS"/>
                <a:cs typeface="Trebuchet MS"/>
              </a:rPr>
              <a:t>Racismo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2871927" y="5084835"/>
            <a:ext cx="2774315" cy="528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300" spc="315">
                <a:solidFill>
                  <a:srgbClr val="FFFFFF"/>
                </a:solidFill>
                <a:latin typeface="Trebuchet MS"/>
                <a:cs typeface="Trebuchet MS"/>
              </a:rPr>
              <a:t>Capacitismo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2871927" y="8710310"/>
            <a:ext cx="5147310" cy="528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300" spc="260">
                <a:solidFill>
                  <a:srgbClr val="FFFFFF"/>
                </a:solidFill>
                <a:latin typeface="Trebuchet MS"/>
                <a:cs typeface="Trebuchet MS"/>
              </a:rPr>
              <a:t>Transfobia</a:t>
            </a:r>
            <a:r>
              <a:rPr dirty="0" sz="3300" spc="11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16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dirty="0" sz="3300" spc="12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275">
                <a:solidFill>
                  <a:srgbClr val="FFFFFF"/>
                </a:solidFill>
                <a:latin typeface="Trebuchet MS"/>
                <a:cs typeface="Trebuchet MS"/>
              </a:rPr>
              <a:t>LGBTfobia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2905243" y="3970670"/>
            <a:ext cx="6483985" cy="528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300" spc="240">
                <a:solidFill>
                  <a:srgbClr val="FFFFFF"/>
                </a:solidFill>
                <a:latin typeface="Trebuchet MS"/>
                <a:cs typeface="Trebuchet MS"/>
              </a:rPr>
              <a:t>Ofensas</a:t>
            </a:r>
            <a:r>
              <a:rPr dirty="0" sz="3300" spc="1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235">
                <a:solidFill>
                  <a:srgbClr val="FFFFFF"/>
                </a:solidFill>
                <a:latin typeface="Trebuchet MS"/>
                <a:cs typeface="Trebuchet MS"/>
              </a:rPr>
              <a:t>de</a:t>
            </a:r>
            <a:r>
              <a:rPr dirty="0" sz="3300" spc="1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275">
                <a:solidFill>
                  <a:srgbClr val="FFFFFF"/>
                </a:solidFill>
                <a:latin typeface="Trebuchet MS"/>
                <a:cs typeface="Trebuchet MS"/>
              </a:rPr>
              <a:t>dimensão</a:t>
            </a:r>
            <a:r>
              <a:rPr dirty="0" sz="3300" spc="11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330">
                <a:solidFill>
                  <a:srgbClr val="FFFFFF"/>
                </a:solidFill>
                <a:latin typeface="Trebuchet MS"/>
                <a:cs typeface="Trebuchet MS"/>
              </a:rPr>
              <a:t>política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2871927" y="7367909"/>
            <a:ext cx="4984750" cy="528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300" spc="325">
                <a:solidFill>
                  <a:srgbClr val="FFFFFF"/>
                </a:solidFill>
                <a:latin typeface="Trebuchet MS"/>
                <a:cs typeface="Trebuchet MS"/>
              </a:rPr>
              <a:t>Conflitos</a:t>
            </a:r>
            <a:r>
              <a:rPr dirty="0" sz="3300" spc="10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330">
                <a:solidFill>
                  <a:srgbClr val="FFFFFF"/>
                </a:solidFill>
                <a:latin typeface="Trebuchet MS"/>
                <a:cs typeface="Trebuchet MS"/>
              </a:rPr>
              <a:t>pedagógicos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7483" rIns="0" bIns="0" rtlCol="0" vert="horz">
            <a:spAutoFit/>
          </a:bodyPr>
          <a:lstStyle/>
          <a:p>
            <a:pPr marL="3325495" marR="5080" indent="147955">
              <a:lnSpc>
                <a:spcPct val="100000"/>
              </a:lnSpc>
              <a:spcBef>
                <a:spcPts val="100"/>
              </a:spcBef>
            </a:pPr>
            <a:r>
              <a:rPr dirty="0" spc="994"/>
              <a:t>Se</a:t>
            </a:r>
            <a:r>
              <a:rPr dirty="0" spc="-135"/>
              <a:t> </a:t>
            </a:r>
            <a:r>
              <a:rPr dirty="0" spc="710"/>
              <a:t>acontece</a:t>
            </a:r>
            <a:r>
              <a:rPr dirty="0" spc="-130"/>
              <a:t> </a:t>
            </a:r>
            <a:r>
              <a:rPr dirty="0" spc="640"/>
              <a:t>em</a:t>
            </a:r>
            <a:r>
              <a:rPr dirty="0" spc="-130"/>
              <a:t> </a:t>
            </a:r>
            <a:r>
              <a:rPr dirty="0" spc="840"/>
              <a:t>nossas </a:t>
            </a:r>
            <a:r>
              <a:rPr dirty="0" spc="535"/>
              <a:t>aulas...</a:t>
            </a:r>
            <a:r>
              <a:rPr dirty="0" spc="-130"/>
              <a:t> </a:t>
            </a:r>
            <a:r>
              <a:rPr dirty="0" spc="915"/>
              <a:t>O</a:t>
            </a:r>
            <a:r>
              <a:rPr dirty="0" spc="-125"/>
              <a:t> </a:t>
            </a:r>
            <a:r>
              <a:rPr dirty="0" spc="710"/>
              <a:t>que</a:t>
            </a:r>
            <a:r>
              <a:rPr dirty="0" spc="-125"/>
              <a:t> </a:t>
            </a:r>
            <a:r>
              <a:rPr dirty="0" spc="750"/>
              <a:t>fazemos?</a:t>
            </a:r>
          </a:p>
        </p:txBody>
      </p:sp>
      <p:sp>
        <p:nvSpPr>
          <p:cNvPr id="33" name="object 33" descr=""/>
          <p:cNvSpPr txBox="1"/>
          <p:nvPr/>
        </p:nvSpPr>
        <p:spPr>
          <a:xfrm>
            <a:off x="11146698" y="5395290"/>
            <a:ext cx="5832475" cy="11112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8000"/>
              </a:lnSpc>
              <a:spcBef>
                <a:spcPts val="95"/>
              </a:spcBef>
            </a:pPr>
            <a:r>
              <a:rPr dirty="0" sz="3300" spc="229">
                <a:solidFill>
                  <a:srgbClr val="FFFFFF"/>
                </a:solidFill>
                <a:latin typeface="Trebuchet MS"/>
                <a:cs typeface="Trebuchet MS"/>
              </a:rPr>
              <a:t>Outros</a:t>
            </a:r>
            <a:r>
              <a:rPr dirty="0" sz="3300" spc="1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285">
                <a:solidFill>
                  <a:srgbClr val="FFFFFF"/>
                </a:solidFill>
                <a:latin typeface="Trebuchet MS"/>
                <a:cs typeface="Trebuchet MS"/>
              </a:rPr>
              <a:t>desafios</a:t>
            </a:r>
            <a:r>
              <a:rPr dirty="0" sz="3300" spc="11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260">
                <a:solidFill>
                  <a:srgbClr val="FFFFFF"/>
                </a:solidFill>
                <a:latin typeface="Trebuchet MS"/>
                <a:cs typeface="Trebuchet MS"/>
              </a:rPr>
              <a:t>da</a:t>
            </a:r>
            <a:r>
              <a:rPr dirty="0" sz="3300" spc="1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235">
                <a:solidFill>
                  <a:srgbClr val="FFFFFF"/>
                </a:solidFill>
                <a:latin typeface="Trebuchet MS"/>
                <a:cs typeface="Trebuchet MS"/>
              </a:rPr>
              <a:t>relação </a:t>
            </a:r>
            <a:r>
              <a:rPr dirty="0" sz="3300" spc="325">
                <a:solidFill>
                  <a:srgbClr val="FFFFFF"/>
                </a:solidFill>
                <a:latin typeface="Trebuchet MS"/>
                <a:cs typeface="Trebuchet MS"/>
              </a:rPr>
              <a:t>pedagógica</a:t>
            </a:r>
            <a:endParaRPr sz="3300">
              <a:latin typeface="Trebuchet MS"/>
              <a:cs typeface="Trebuchet MS"/>
            </a:endParaRPr>
          </a:p>
        </p:txBody>
      </p:sp>
      <p:grpSp>
        <p:nvGrpSpPr>
          <p:cNvPr id="34" name="object 34" descr=""/>
          <p:cNvGrpSpPr/>
          <p:nvPr/>
        </p:nvGrpSpPr>
        <p:grpSpPr>
          <a:xfrm>
            <a:off x="10076560" y="5765457"/>
            <a:ext cx="605790" cy="563245"/>
            <a:chOff x="10076560" y="5765457"/>
            <a:chExt cx="605790" cy="563245"/>
          </a:xfrm>
        </p:grpSpPr>
        <p:sp>
          <p:nvSpPr>
            <p:cNvPr id="35" name="object 35" descr=""/>
            <p:cNvSpPr/>
            <p:nvPr/>
          </p:nvSpPr>
          <p:spPr>
            <a:xfrm>
              <a:off x="10078378" y="5768284"/>
              <a:ext cx="601345" cy="560070"/>
            </a:xfrm>
            <a:custGeom>
              <a:avLst/>
              <a:gdLst/>
              <a:ahLst/>
              <a:cxnLst/>
              <a:rect l="l" t="t" r="r" b="b"/>
              <a:pathLst>
                <a:path w="601345" h="560070">
                  <a:moveTo>
                    <a:pt x="278033" y="39684"/>
                  </a:moveTo>
                  <a:lnTo>
                    <a:pt x="358049" y="39684"/>
                  </a:lnTo>
                  <a:lnTo>
                    <a:pt x="357618" y="0"/>
                  </a:lnTo>
                  <a:lnTo>
                    <a:pt x="277549" y="888"/>
                  </a:lnTo>
                  <a:lnTo>
                    <a:pt x="278033" y="39684"/>
                  </a:lnTo>
                  <a:close/>
                </a:path>
                <a:path w="601345" h="560070">
                  <a:moveTo>
                    <a:pt x="238357" y="79234"/>
                  </a:moveTo>
                  <a:lnTo>
                    <a:pt x="398501" y="79234"/>
                  </a:lnTo>
                  <a:lnTo>
                    <a:pt x="398070" y="39590"/>
                  </a:lnTo>
                  <a:lnTo>
                    <a:pt x="366759" y="39926"/>
                  </a:lnTo>
                  <a:lnTo>
                    <a:pt x="278036" y="39926"/>
                  </a:lnTo>
                  <a:lnTo>
                    <a:pt x="278046" y="40734"/>
                  </a:lnTo>
                  <a:lnTo>
                    <a:pt x="286757" y="40734"/>
                  </a:lnTo>
                  <a:lnTo>
                    <a:pt x="237986" y="41273"/>
                  </a:lnTo>
                  <a:lnTo>
                    <a:pt x="238357" y="79234"/>
                  </a:lnTo>
                  <a:close/>
                </a:path>
                <a:path w="601345" h="560070">
                  <a:moveTo>
                    <a:pt x="278036" y="39926"/>
                  </a:moveTo>
                  <a:lnTo>
                    <a:pt x="366759" y="39926"/>
                  </a:lnTo>
                  <a:lnTo>
                    <a:pt x="366759" y="39590"/>
                  </a:lnTo>
                  <a:lnTo>
                    <a:pt x="358049" y="39684"/>
                  </a:lnTo>
                  <a:lnTo>
                    <a:pt x="278033" y="39684"/>
                  </a:lnTo>
                  <a:lnTo>
                    <a:pt x="278036" y="39926"/>
                  </a:lnTo>
                  <a:close/>
                </a:path>
                <a:path w="601345" h="560070">
                  <a:moveTo>
                    <a:pt x="278047" y="40828"/>
                  </a:moveTo>
                  <a:lnTo>
                    <a:pt x="286757" y="40734"/>
                  </a:lnTo>
                  <a:lnTo>
                    <a:pt x="278046" y="40734"/>
                  </a:lnTo>
                  <a:close/>
                </a:path>
                <a:path w="601345" h="560070">
                  <a:moveTo>
                    <a:pt x="238793" y="118676"/>
                  </a:moveTo>
                  <a:lnTo>
                    <a:pt x="438966" y="118676"/>
                  </a:lnTo>
                  <a:lnTo>
                    <a:pt x="438562" y="78965"/>
                  </a:lnTo>
                  <a:lnTo>
                    <a:pt x="407211" y="79409"/>
                  </a:lnTo>
                  <a:lnTo>
                    <a:pt x="238359" y="79409"/>
                  </a:lnTo>
                  <a:lnTo>
                    <a:pt x="238363" y="79880"/>
                  </a:lnTo>
                  <a:lnTo>
                    <a:pt x="358493" y="79880"/>
                  </a:lnTo>
                  <a:lnTo>
                    <a:pt x="358789" y="106521"/>
                  </a:lnTo>
                  <a:lnTo>
                    <a:pt x="238658" y="106521"/>
                  </a:lnTo>
                  <a:lnTo>
                    <a:pt x="238793" y="118676"/>
                  </a:lnTo>
                  <a:close/>
                </a:path>
                <a:path w="601345" h="560070">
                  <a:moveTo>
                    <a:pt x="238359" y="79409"/>
                  </a:moveTo>
                  <a:lnTo>
                    <a:pt x="407211" y="79409"/>
                  </a:lnTo>
                  <a:lnTo>
                    <a:pt x="407211" y="79140"/>
                  </a:lnTo>
                  <a:lnTo>
                    <a:pt x="398501" y="79234"/>
                  </a:lnTo>
                  <a:lnTo>
                    <a:pt x="238357" y="79234"/>
                  </a:lnTo>
                  <a:lnTo>
                    <a:pt x="238359" y="79409"/>
                  </a:lnTo>
                  <a:close/>
                </a:path>
                <a:path w="601345" h="560070">
                  <a:moveTo>
                    <a:pt x="238658" y="106521"/>
                  </a:moveTo>
                  <a:lnTo>
                    <a:pt x="358789" y="106521"/>
                  </a:lnTo>
                  <a:lnTo>
                    <a:pt x="358493" y="79880"/>
                  </a:lnTo>
                  <a:lnTo>
                    <a:pt x="238363" y="79880"/>
                  </a:lnTo>
                  <a:lnTo>
                    <a:pt x="238375" y="81105"/>
                  </a:lnTo>
                  <a:lnTo>
                    <a:pt x="247086" y="81105"/>
                  </a:lnTo>
                  <a:lnTo>
                    <a:pt x="238376" y="81213"/>
                  </a:lnTo>
                  <a:lnTo>
                    <a:pt x="238658" y="106521"/>
                  </a:lnTo>
                  <a:close/>
                </a:path>
                <a:path w="601345" h="560070">
                  <a:moveTo>
                    <a:pt x="238376" y="81213"/>
                  </a:moveTo>
                  <a:lnTo>
                    <a:pt x="247086" y="81105"/>
                  </a:lnTo>
                  <a:lnTo>
                    <a:pt x="238375" y="81105"/>
                  </a:lnTo>
                  <a:close/>
                </a:path>
                <a:path w="601345" h="560070">
                  <a:moveTo>
                    <a:pt x="79293" y="173061"/>
                  </a:moveTo>
                  <a:lnTo>
                    <a:pt x="239399" y="173061"/>
                  </a:lnTo>
                  <a:lnTo>
                    <a:pt x="238376" y="81226"/>
                  </a:lnTo>
                  <a:lnTo>
                    <a:pt x="198369" y="81657"/>
                  </a:lnTo>
                  <a:lnTo>
                    <a:pt x="199257" y="161538"/>
                  </a:lnTo>
                  <a:lnTo>
                    <a:pt x="79180" y="162897"/>
                  </a:lnTo>
                  <a:lnTo>
                    <a:pt x="79293" y="173061"/>
                  </a:lnTo>
                  <a:close/>
                </a:path>
                <a:path w="601345" h="560070">
                  <a:moveTo>
                    <a:pt x="239233" y="158159"/>
                  </a:moveTo>
                  <a:lnTo>
                    <a:pt x="479391" y="158159"/>
                  </a:lnTo>
                  <a:lnTo>
                    <a:pt x="478947" y="118515"/>
                  </a:lnTo>
                  <a:lnTo>
                    <a:pt x="447676" y="118865"/>
                  </a:lnTo>
                  <a:lnTo>
                    <a:pt x="238796" y="118865"/>
                  </a:lnTo>
                  <a:lnTo>
                    <a:pt x="239233" y="158159"/>
                  </a:lnTo>
                  <a:close/>
                </a:path>
                <a:path w="601345" h="560070">
                  <a:moveTo>
                    <a:pt x="238796" y="118865"/>
                  </a:moveTo>
                  <a:lnTo>
                    <a:pt x="447676" y="118865"/>
                  </a:lnTo>
                  <a:lnTo>
                    <a:pt x="447676" y="118582"/>
                  </a:lnTo>
                  <a:lnTo>
                    <a:pt x="438966" y="118676"/>
                  </a:lnTo>
                  <a:lnTo>
                    <a:pt x="238793" y="118676"/>
                  </a:lnTo>
                  <a:lnTo>
                    <a:pt x="238796" y="118865"/>
                  </a:lnTo>
                  <a:close/>
                </a:path>
                <a:path w="601345" h="560070">
                  <a:moveTo>
                    <a:pt x="79567" y="197628"/>
                  </a:moveTo>
                  <a:lnTo>
                    <a:pt x="519843" y="197628"/>
                  </a:lnTo>
                  <a:lnTo>
                    <a:pt x="519412" y="157984"/>
                  </a:lnTo>
                  <a:lnTo>
                    <a:pt x="488101" y="158334"/>
                  </a:lnTo>
                  <a:lnTo>
                    <a:pt x="239235" y="158334"/>
                  </a:lnTo>
                  <a:lnTo>
                    <a:pt x="239399" y="173061"/>
                  </a:lnTo>
                  <a:lnTo>
                    <a:pt x="79293" y="173061"/>
                  </a:lnTo>
                  <a:lnTo>
                    <a:pt x="79567" y="197628"/>
                  </a:lnTo>
                  <a:close/>
                </a:path>
                <a:path w="601345" h="560070">
                  <a:moveTo>
                    <a:pt x="239235" y="158334"/>
                  </a:moveTo>
                  <a:lnTo>
                    <a:pt x="488101" y="158334"/>
                  </a:lnTo>
                  <a:lnTo>
                    <a:pt x="488101" y="158065"/>
                  </a:lnTo>
                  <a:lnTo>
                    <a:pt x="479391" y="158159"/>
                  </a:lnTo>
                  <a:lnTo>
                    <a:pt x="239233" y="158159"/>
                  </a:lnTo>
                  <a:lnTo>
                    <a:pt x="239235" y="158334"/>
                  </a:lnTo>
                  <a:close/>
                </a:path>
                <a:path w="601345" h="560070">
                  <a:moveTo>
                    <a:pt x="39940" y="237111"/>
                  </a:moveTo>
                  <a:lnTo>
                    <a:pt x="560376" y="237111"/>
                  </a:lnTo>
                  <a:lnTo>
                    <a:pt x="559932" y="197426"/>
                  </a:lnTo>
                  <a:lnTo>
                    <a:pt x="528553" y="197817"/>
                  </a:lnTo>
                  <a:lnTo>
                    <a:pt x="79569" y="197817"/>
                  </a:lnTo>
                  <a:lnTo>
                    <a:pt x="79575" y="198355"/>
                  </a:lnTo>
                  <a:lnTo>
                    <a:pt x="479903" y="198355"/>
                  </a:lnTo>
                  <a:lnTo>
                    <a:pt x="480051" y="211668"/>
                  </a:lnTo>
                  <a:lnTo>
                    <a:pt x="39657" y="211668"/>
                  </a:lnTo>
                  <a:lnTo>
                    <a:pt x="39940" y="237111"/>
                  </a:lnTo>
                  <a:close/>
                </a:path>
                <a:path w="601345" h="560070">
                  <a:moveTo>
                    <a:pt x="79569" y="197817"/>
                  </a:moveTo>
                  <a:lnTo>
                    <a:pt x="528553" y="197817"/>
                  </a:lnTo>
                  <a:lnTo>
                    <a:pt x="528553" y="197534"/>
                  </a:lnTo>
                  <a:lnTo>
                    <a:pt x="519843" y="197628"/>
                  </a:lnTo>
                  <a:lnTo>
                    <a:pt x="79567" y="197628"/>
                  </a:lnTo>
                  <a:lnTo>
                    <a:pt x="79569" y="197817"/>
                  </a:lnTo>
                  <a:close/>
                </a:path>
                <a:path w="601345" h="560070">
                  <a:moveTo>
                    <a:pt x="39657" y="211668"/>
                  </a:moveTo>
                  <a:lnTo>
                    <a:pt x="480051" y="211668"/>
                  </a:lnTo>
                  <a:lnTo>
                    <a:pt x="479903" y="198355"/>
                  </a:lnTo>
                  <a:lnTo>
                    <a:pt x="79575" y="198355"/>
                  </a:lnTo>
                  <a:lnTo>
                    <a:pt x="79624" y="202811"/>
                  </a:lnTo>
                  <a:lnTo>
                    <a:pt x="39563" y="203228"/>
                  </a:lnTo>
                  <a:lnTo>
                    <a:pt x="39657" y="211668"/>
                  </a:lnTo>
                  <a:close/>
                </a:path>
                <a:path w="601345" h="560070">
                  <a:moveTo>
                    <a:pt x="283755" y="559999"/>
                  </a:moveTo>
                  <a:lnTo>
                    <a:pt x="363811" y="559110"/>
                  </a:lnTo>
                  <a:lnTo>
                    <a:pt x="363380" y="519157"/>
                  </a:lnTo>
                  <a:lnTo>
                    <a:pt x="403387" y="518712"/>
                  </a:lnTo>
                  <a:lnTo>
                    <a:pt x="402943" y="478799"/>
                  </a:lnTo>
                  <a:lnTo>
                    <a:pt x="442951" y="478355"/>
                  </a:lnTo>
                  <a:lnTo>
                    <a:pt x="442507" y="438428"/>
                  </a:lnTo>
                  <a:lnTo>
                    <a:pt x="482568" y="437984"/>
                  </a:lnTo>
                  <a:lnTo>
                    <a:pt x="482124" y="398030"/>
                  </a:lnTo>
                  <a:lnTo>
                    <a:pt x="522132" y="397586"/>
                  </a:lnTo>
                  <a:lnTo>
                    <a:pt x="521687" y="357672"/>
                  </a:lnTo>
                  <a:lnTo>
                    <a:pt x="561708" y="357228"/>
                  </a:lnTo>
                  <a:lnTo>
                    <a:pt x="561264" y="317301"/>
                  </a:lnTo>
                  <a:lnTo>
                    <a:pt x="601312" y="316870"/>
                  </a:lnTo>
                  <a:lnTo>
                    <a:pt x="600424" y="236990"/>
                  </a:lnTo>
                  <a:lnTo>
                    <a:pt x="39941" y="237286"/>
                  </a:lnTo>
                  <a:lnTo>
                    <a:pt x="39947" y="237811"/>
                  </a:lnTo>
                  <a:lnTo>
                    <a:pt x="529064" y="237811"/>
                  </a:lnTo>
                  <a:lnTo>
                    <a:pt x="520355" y="237905"/>
                  </a:lnTo>
                  <a:lnTo>
                    <a:pt x="39948" y="237905"/>
                  </a:lnTo>
                  <a:lnTo>
                    <a:pt x="40007" y="243195"/>
                  </a:lnTo>
                  <a:lnTo>
                    <a:pt x="0" y="243613"/>
                  </a:lnTo>
                  <a:lnTo>
                    <a:pt x="883" y="323063"/>
                  </a:lnTo>
                  <a:lnTo>
                    <a:pt x="40896" y="323063"/>
                  </a:lnTo>
                  <a:lnTo>
                    <a:pt x="41335" y="362532"/>
                  </a:lnTo>
                  <a:lnTo>
                    <a:pt x="81388" y="362532"/>
                  </a:lnTo>
                  <a:lnTo>
                    <a:pt x="81817" y="401126"/>
                  </a:lnTo>
                  <a:lnTo>
                    <a:pt x="201909" y="401126"/>
                  </a:lnTo>
                  <a:lnTo>
                    <a:pt x="202792" y="480562"/>
                  </a:lnTo>
                  <a:lnTo>
                    <a:pt x="242818" y="480562"/>
                  </a:lnTo>
                  <a:lnTo>
                    <a:pt x="243245" y="520045"/>
                  </a:lnTo>
                  <a:lnTo>
                    <a:pt x="283311" y="520045"/>
                  </a:lnTo>
                  <a:lnTo>
                    <a:pt x="283755" y="559999"/>
                  </a:lnTo>
                  <a:close/>
                </a:path>
                <a:path w="601345" h="560070">
                  <a:moveTo>
                    <a:pt x="39941" y="237286"/>
                  </a:moveTo>
                  <a:lnTo>
                    <a:pt x="569072" y="237286"/>
                  </a:lnTo>
                  <a:lnTo>
                    <a:pt x="569072" y="237017"/>
                  </a:lnTo>
                  <a:lnTo>
                    <a:pt x="560376" y="237111"/>
                  </a:lnTo>
                  <a:lnTo>
                    <a:pt x="39940" y="237111"/>
                  </a:lnTo>
                  <a:lnTo>
                    <a:pt x="39941" y="237286"/>
                  </a:lnTo>
                  <a:close/>
                </a:path>
                <a:path w="601345" h="560070">
                  <a:moveTo>
                    <a:pt x="520355" y="237905"/>
                  </a:moveTo>
                  <a:lnTo>
                    <a:pt x="529064" y="237811"/>
                  </a:lnTo>
                  <a:lnTo>
                    <a:pt x="520355" y="237811"/>
                  </a:lnTo>
                  <a:close/>
                </a:path>
                <a:path w="601345" h="560070">
                  <a:moveTo>
                    <a:pt x="39948" y="237905"/>
                  </a:moveTo>
                  <a:lnTo>
                    <a:pt x="520355" y="237905"/>
                  </a:lnTo>
                  <a:lnTo>
                    <a:pt x="39947" y="237811"/>
                  </a:lnTo>
                  <a:close/>
                </a:path>
                <a:path w="601345" h="560070">
                  <a:moveTo>
                    <a:pt x="888" y="323493"/>
                  </a:moveTo>
                  <a:lnTo>
                    <a:pt x="40896" y="323063"/>
                  </a:lnTo>
                  <a:lnTo>
                    <a:pt x="883" y="323063"/>
                  </a:lnTo>
                  <a:lnTo>
                    <a:pt x="888" y="323493"/>
                  </a:lnTo>
                  <a:close/>
                </a:path>
                <a:path w="601345" h="560070">
                  <a:moveTo>
                    <a:pt x="41340" y="362976"/>
                  </a:moveTo>
                  <a:lnTo>
                    <a:pt x="81388" y="362532"/>
                  </a:lnTo>
                  <a:lnTo>
                    <a:pt x="41335" y="362532"/>
                  </a:lnTo>
                  <a:lnTo>
                    <a:pt x="41340" y="362976"/>
                  </a:lnTo>
                  <a:close/>
                </a:path>
                <a:path w="601345" h="560070">
                  <a:moveTo>
                    <a:pt x="81832" y="402459"/>
                  </a:moveTo>
                  <a:lnTo>
                    <a:pt x="201909" y="401126"/>
                  </a:lnTo>
                  <a:lnTo>
                    <a:pt x="81817" y="401126"/>
                  </a:lnTo>
                  <a:lnTo>
                    <a:pt x="81832" y="402459"/>
                  </a:lnTo>
                  <a:close/>
                </a:path>
                <a:path w="601345" h="560070">
                  <a:moveTo>
                    <a:pt x="202797" y="481007"/>
                  </a:moveTo>
                  <a:lnTo>
                    <a:pt x="242818" y="480562"/>
                  </a:lnTo>
                  <a:lnTo>
                    <a:pt x="202792" y="480562"/>
                  </a:lnTo>
                  <a:lnTo>
                    <a:pt x="202797" y="481007"/>
                  </a:lnTo>
                  <a:close/>
                </a:path>
                <a:path w="601345" h="560070">
                  <a:moveTo>
                    <a:pt x="243249" y="520476"/>
                  </a:moveTo>
                  <a:lnTo>
                    <a:pt x="283311" y="520045"/>
                  </a:lnTo>
                  <a:lnTo>
                    <a:pt x="243245" y="520045"/>
                  </a:lnTo>
                  <a:lnTo>
                    <a:pt x="243249" y="520476"/>
                  </a:lnTo>
                  <a:close/>
                </a:path>
              </a:pathLst>
            </a:custGeom>
            <a:solidFill>
              <a:srgbClr val="73A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10396525" y="5846673"/>
              <a:ext cx="203200" cy="199390"/>
            </a:xfrm>
            <a:custGeom>
              <a:avLst/>
              <a:gdLst/>
              <a:ahLst/>
              <a:cxnLst/>
              <a:rect l="l" t="t" r="r" b="b"/>
              <a:pathLst>
                <a:path w="203200" h="199389">
                  <a:moveTo>
                    <a:pt x="40551" y="40106"/>
                  </a:moveTo>
                  <a:lnTo>
                    <a:pt x="40119" y="0"/>
                  </a:lnTo>
                  <a:lnTo>
                    <a:pt x="0" y="431"/>
                  </a:lnTo>
                  <a:lnTo>
                    <a:pt x="444" y="40551"/>
                  </a:lnTo>
                  <a:lnTo>
                    <a:pt x="40551" y="40106"/>
                  </a:lnTo>
                  <a:close/>
                </a:path>
                <a:path w="203200" h="199389">
                  <a:moveTo>
                    <a:pt x="121589" y="119367"/>
                  </a:moveTo>
                  <a:lnTo>
                    <a:pt x="121145" y="79286"/>
                  </a:lnTo>
                  <a:lnTo>
                    <a:pt x="81076" y="79730"/>
                  </a:lnTo>
                  <a:lnTo>
                    <a:pt x="81521" y="119799"/>
                  </a:lnTo>
                  <a:lnTo>
                    <a:pt x="121589" y="119367"/>
                  </a:lnTo>
                  <a:close/>
                </a:path>
                <a:path w="203200" h="199389">
                  <a:moveTo>
                    <a:pt x="162140" y="159042"/>
                  </a:moveTo>
                  <a:lnTo>
                    <a:pt x="161696" y="118935"/>
                  </a:lnTo>
                  <a:lnTo>
                    <a:pt x="121589" y="119367"/>
                  </a:lnTo>
                  <a:lnTo>
                    <a:pt x="122034" y="159486"/>
                  </a:lnTo>
                  <a:lnTo>
                    <a:pt x="162140" y="159042"/>
                  </a:lnTo>
                  <a:close/>
                </a:path>
                <a:path w="203200" h="199389">
                  <a:moveTo>
                    <a:pt x="202653" y="198653"/>
                  </a:moveTo>
                  <a:lnTo>
                    <a:pt x="202209" y="158584"/>
                  </a:lnTo>
                  <a:lnTo>
                    <a:pt x="162140" y="159029"/>
                  </a:lnTo>
                  <a:lnTo>
                    <a:pt x="162585" y="199097"/>
                  </a:lnTo>
                  <a:lnTo>
                    <a:pt x="202653" y="198653"/>
                  </a:lnTo>
                  <a:close/>
                </a:path>
              </a:pathLst>
            </a:custGeom>
            <a:solidFill>
              <a:srgbClr val="A7D5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0117632" y="5969601"/>
              <a:ext cx="403225" cy="319405"/>
            </a:xfrm>
            <a:custGeom>
              <a:avLst/>
              <a:gdLst/>
              <a:ahLst/>
              <a:cxnLst/>
              <a:rect l="l" t="t" r="r" b="b"/>
              <a:pathLst>
                <a:path w="403225" h="319404">
                  <a:moveTo>
                    <a:pt x="243680" y="318957"/>
                  </a:moveTo>
                  <a:lnTo>
                    <a:pt x="323884" y="318068"/>
                  </a:lnTo>
                  <a:lnTo>
                    <a:pt x="323426" y="277993"/>
                  </a:lnTo>
                  <a:lnTo>
                    <a:pt x="363514" y="277549"/>
                  </a:lnTo>
                  <a:lnTo>
                    <a:pt x="363070" y="237474"/>
                  </a:lnTo>
                  <a:lnTo>
                    <a:pt x="403145" y="237030"/>
                  </a:lnTo>
                  <a:lnTo>
                    <a:pt x="402701" y="196915"/>
                  </a:lnTo>
                  <a:lnTo>
                    <a:pt x="322538" y="197803"/>
                  </a:lnTo>
                  <a:lnTo>
                    <a:pt x="322995" y="237918"/>
                  </a:lnTo>
                  <a:lnTo>
                    <a:pt x="282866" y="238363"/>
                  </a:lnTo>
                  <a:lnTo>
                    <a:pt x="281534" y="118097"/>
                  </a:lnTo>
                  <a:lnTo>
                    <a:pt x="161269" y="119417"/>
                  </a:lnTo>
                  <a:lnTo>
                    <a:pt x="160824" y="79301"/>
                  </a:lnTo>
                  <a:lnTo>
                    <a:pt x="120749" y="79746"/>
                  </a:lnTo>
                  <a:lnTo>
                    <a:pt x="120305" y="39671"/>
                  </a:lnTo>
                  <a:lnTo>
                    <a:pt x="80190" y="40115"/>
                  </a:lnTo>
                  <a:lnTo>
                    <a:pt x="79746" y="0"/>
                  </a:lnTo>
                  <a:lnTo>
                    <a:pt x="39671" y="444"/>
                  </a:lnTo>
                  <a:lnTo>
                    <a:pt x="40115" y="40559"/>
                  </a:lnTo>
                  <a:lnTo>
                    <a:pt x="0" y="41003"/>
                  </a:lnTo>
                  <a:lnTo>
                    <a:pt x="888" y="121207"/>
                  </a:lnTo>
                  <a:lnTo>
                    <a:pt x="41003" y="120749"/>
                  </a:lnTo>
                  <a:lnTo>
                    <a:pt x="41448" y="160838"/>
                  </a:lnTo>
                  <a:lnTo>
                    <a:pt x="201788" y="159061"/>
                  </a:lnTo>
                  <a:lnTo>
                    <a:pt x="203120" y="279326"/>
                  </a:lnTo>
                  <a:lnTo>
                    <a:pt x="243236" y="278882"/>
                  </a:lnTo>
                  <a:lnTo>
                    <a:pt x="243680" y="318957"/>
                  </a:lnTo>
                  <a:close/>
                </a:path>
              </a:pathLst>
            </a:custGeom>
            <a:solidFill>
              <a:srgbClr val="4F733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10076561" y="5765469"/>
              <a:ext cx="605790" cy="561975"/>
            </a:xfrm>
            <a:custGeom>
              <a:avLst/>
              <a:gdLst/>
              <a:ahLst/>
              <a:cxnLst/>
              <a:rect l="l" t="t" r="r" b="b"/>
              <a:pathLst>
                <a:path w="605790" h="561975">
                  <a:moveTo>
                    <a:pt x="605523" y="320662"/>
                  </a:moveTo>
                  <a:lnTo>
                    <a:pt x="604608" y="238315"/>
                  </a:lnTo>
                  <a:lnTo>
                    <a:pt x="564438" y="238760"/>
                  </a:lnTo>
                  <a:lnTo>
                    <a:pt x="563994" y="198577"/>
                  </a:lnTo>
                  <a:lnTo>
                    <a:pt x="563181" y="198589"/>
                  </a:lnTo>
                  <a:lnTo>
                    <a:pt x="563181" y="319112"/>
                  </a:lnTo>
                  <a:lnTo>
                    <a:pt x="523024" y="319557"/>
                  </a:lnTo>
                  <a:lnTo>
                    <a:pt x="523468" y="359702"/>
                  </a:lnTo>
                  <a:lnTo>
                    <a:pt x="483311" y="360146"/>
                  </a:lnTo>
                  <a:lnTo>
                    <a:pt x="483755" y="400291"/>
                  </a:lnTo>
                  <a:lnTo>
                    <a:pt x="443560" y="400735"/>
                  </a:lnTo>
                  <a:lnTo>
                    <a:pt x="444004" y="440918"/>
                  </a:lnTo>
                  <a:lnTo>
                    <a:pt x="403847" y="441363"/>
                  </a:lnTo>
                  <a:lnTo>
                    <a:pt x="404291" y="481507"/>
                  </a:lnTo>
                  <a:lnTo>
                    <a:pt x="364147" y="481952"/>
                  </a:lnTo>
                  <a:lnTo>
                    <a:pt x="364591" y="522097"/>
                  </a:lnTo>
                  <a:lnTo>
                    <a:pt x="286258" y="522960"/>
                  </a:lnTo>
                  <a:lnTo>
                    <a:pt x="285813" y="482815"/>
                  </a:lnTo>
                  <a:lnTo>
                    <a:pt x="245618" y="483260"/>
                  </a:lnTo>
                  <a:lnTo>
                    <a:pt x="245148" y="440918"/>
                  </a:lnTo>
                  <a:lnTo>
                    <a:pt x="244792" y="400291"/>
                  </a:lnTo>
                  <a:lnTo>
                    <a:pt x="244386" y="362800"/>
                  </a:lnTo>
                  <a:lnTo>
                    <a:pt x="177406" y="363537"/>
                  </a:lnTo>
                  <a:lnTo>
                    <a:pt x="83642" y="364566"/>
                  </a:lnTo>
                  <a:lnTo>
                    <a:pt x="83223" y="324446"/>
                  </a:lnTo>
                  <a:lnTo>
                    <a:pt x="43027" y="324891"/>
                  </a:lnTo>
                  <a:lnTo>
                    <a:pt x="42595" y="285699"/>
                  </a:lnTo>
                  <a:lnTo>
                    <a:pt x="42265" y="285699"/>
                  </a:lnTo>
                  <a:lnTo>
                    <a:pt x="42532" y="285686"/>
                  </a:lnTo>
                  <a:lnTo>
                    <a:pt x="42100" y="246557"/>
                  </a:lnTo>
                  <a:lnTo>
                    <a:pt x="82296" y="246113"/>
                  </a:lnTo>
                  <a:lnTo>
                    <a:pt x="81978" y="205930"/>
                  </a:lnTo>
                  <a:lnTo>
                    <a:pt x="242633" y="204152"/>
                  </a:lnTo>
                  <a:lnTo>
                    <a:pt x="241300" y="83680"/>
                  </a:lnTo>
                  <a:lnTo>
                    <a:pt x="281495" y="83223"/>
                  </a:lnTo>
                  <a:lnTo>
                    <a:pt x="281051" y="43078"/>
                  </a:lnTo>
                  <a:lnTo>
                    <a:pt x="359384" y="42227"/>
                  </a:lnTo>
                  <a:lnTo>
                    <a:pt x="359829" y="81686"/>
                  </a:lnTo>
                  <a:lnTo>
                    <a:pt x="359829" y="81915"/>
                  </a:lnTo>
                  <a:lnTo>
                    <a:pt x="359829" y="82359"/>
                  </a:lnTo>
                  <a:lnTo>
                    <a:pt x="399986" y="81915"/>
                  </a:lnTo>
                  <a:lnTo>
                    <a:pt x="400431" y="121424"/>
                  </a:lnTo>
                  <a:lnTo>
                    <a:pt x="400431" y="121653"/>
                  </a:lnTo>
                  <a:lnTo>
                    <a:pt x="400431" y="122097"/>
                  </a:lnTo>
                  <a:lnTo>
                    <a:pt x="440588" y="121653"/>
                  </a:lnTo>
                  <a:lnTo>
                    <a:pt x="441020" y="161124"/>
                  </a:lnTo>
                  <a:lnTo>
                    <a:pt x="441032" y="161353"/>
                  </a:lnTo>
                  <a:lnTo>
                    <a:pt x="441032" y="161798"/>
                  </a:lnTo>
                  <a:lnTo>
                    <a:pt x="481228" y="161353"/>
                  </a:lnTo>
                  <a:lnTo>
                    <a:pt x="481660" y="200825"/>
                  </a:lnTo>
                  <a:lnTo>
                    <a:pt x="481672" y="201053"/>
                  </a:lnTo>
                  <a:lnTo>
                    <a:pt x="481672" y="201510"/>
                  </a:lnTo>
                  <a:lnTo>
                    <a:pt x="521843" y="201053"/>
                  </a:lnTo>
                  <a:lnTo>
                    <a:pt x="522274" y="240626"/>
                  </a:lnTo>
                  <a:lnTo>
                    <a:pt x="522287" y="240792"/>
                  </a:lnTo>
                  <a:lnTo>
                    <a:pt x="522287" y="241249"/>
                  </a:lnTo>
                  <a:lnTo>
                    <a:pt x="562444" y="240792"/>
                  </a:lnTo>
                  <a:lnTo>
                    <a:pt x="562876" y="279946"/>
                  </a:lnTo>
                  <a:lnTo>
                    <a:pt x="563181" y="319112"/>
                  </a:lnTo>
                  <a:lnTo>
                    <a:pt x="563181" y="198589"/>
                  </a:lnTo>
                  <a:lnTo>
                    <a:pt x="523836" y="199021"/>
                  </a:lnTo>
                  <a:lnTo>
                    <a:pt x="523341" y="158877"/>
                  </a:lnTo>
                  <a:lnTo>
                    <a:pt x="483184" y="159321"/>
                  </a:lnTo>
                  <a:lnTo>
                    <a:pt x="482739" y="119176"/>
                  </a:lnTo>
                  <a:lnTo>
                    <a:pt x="442544" y="119621"/>
                  </a:lnTo>
                  <a:lnTo>
                    <a:pt x="442099" y="79425"/>
                  </a:lnTo>
                  <a:lnTo>
                    <a:pt x="401942" y="79870"/>
                  </a:lnTo>
                  <a:lnTo>
                    <a:pt x="401497" y="39738"/>
                  </a:lnTo>
                  <a:lnTo>
                    <a:pt x="361340" y="40182"/>
                  </a:lnTo>
                  <a:lnTo>
                    <a:pt x="360883" y="0"/>
                  </a:lnTo>
                  <a:lnTo>
                    <a:pt x="299110" y="685"/>
                  </a:lnTo>
                  <a:lnTo>
                    <a:pt x="278511" y="914"/>
                  </a:lnTo>
                  <a:lnTo>
                    <a:pt x="278955" y="41097"/>
                  </a:lnTo>
                  <a:lnTo>
                    <a:pt x="238760" y="41541"/>
                  </a:lnTo>
                  <a:lnTo>
                    <a:pt x="239204" y="81673"/>
                  </a:lnTo>
                  <a:lnTo>
                    <a:pt x="199047" y="82118"/>
                  </a:lnTo>
                  <a:lnTo>
                    <a:pt x="199936" y="162458"/>
                  </a:lnTo>
                  <a:lnTo>
                    <a:pt x="79425" y="163791"/>
                  </a:lnTo>
                  <a:lnTo>
                    <a:pt x="79870" y="203936"/>
                  </a:lnTo>
                  <a:lnTo>
                    <a:pt x="39674" y="204381"/>
                  </a:lnTo>
                  <a:lnTo>
                    <a:pt x="40132" y="244563"/>
                  </a:lnTo>
                  <a:lnTo>
                    <a:pt x="0" y="245008"/>
                  </a:lnTo>
                  <a:lnTo>
                    <a:pt x="901" y="326682"/>
                  </a:lnTo>
                  <a:lnTo>
                    <a:pt x="901" y="326910"/>
                  </a:lnTo>
                  <a:lnTo>
                    <a:pt x="914" y="327355"/>
                  </a:lnTo>
                  <a:lnTo>
                    <a:pt x="41059" y="326910"/>
                  </a:lnTo>
                  <a:lnTo>
                    <a:pt x="41503" y="366382"/>
                  </a:lnTo>
                  <a:lnTo>
                    <a:pt x="41503" y="366610"/>
                  </a:lnTo>
                  <a:lnTo>
                    <a:pt x="41503" y="367055"/>
                  </a:lnTo>
                  <a:lnTo>
                    <a:pt x="81699" y="366610"/>
                  </a:lnTo>
                  <a:lnTo>
                    <a:pt x="82143" y="406069"/>
                  </a:lnTo>
                  <a:lnTo>
                    <a:pt x="82143" y="406755"/>
                  </a:lnTo>
                  <a:lnTo>
                    <a:pt x="202653" y="405409"/>
                  </a:lnTo>
                  <a:lnTo>
                    <a:pt x="203542" y="485063"/>
                  </a:lnTo>
                  <a:lnTo>
                    <a:pt x="203542" y="485305"/>
                  </a:lnTo>
                  <a:lnTo>
                    <a:pt x="203542" y="485749"/>
                  </a:lnTo>
                  <a:lnTo>
                    <a:pt x="243700" y="485305"/>
                  </a:lnTo>
                  <a:lnTo>
                    <a:pt x="244144" y="524764"/>
                  </a:lnTo>
                  <a:lnTo>
                    <a:pt x="244157" y="525005"/>
                  </a:lnTo>
                  <a:lnTo>
                    <a:pt x="244157" y="525449"/>
                  </a:lnTo>
                  <a:lnTo>
                    <a:pt x="284353" y="525005"/>
                  </a:lnTo>
                  <a:lnTo>
                    <a:pt x="284759" y="561898"/>
                  </a:lnTo>
                  <a:lnTo>
                    <a:pt x="367144" y="561898"/>
                  </a:lnTo>
                  <a:lnTo>
                    <a:pt x="366725" y="524090"/>
                  </a:lnTo>
                  <a:lnTo>
                    <a:pt x="406882" y="523646"/>
                  </a:lnTo>
                  <a:lnTo>
                    <a:pt x="406438" y="483501"/>
                  </a:lnTo>
                  <a:lnTo>
                    <a:pt x="446595" y="483057"/>
                  </a:lnTo>
                  <a:lnTo>
                    <a:pt x="446151" y="442912"/>
                  </a:lnTo>
                  <a:lnTo>
                    <a:pt x="486346" y="442468"/>
                  </a:lnTo>
                  <a:lnTo>
                    <a:pt x="485902" y="402272"/>
                  </a:lnTo>
                  <a:lnTo>
                    <a:pt x="526059" y="401828"/>
                  </a:lnTo>
                  <a:lnTo>
                    <a:pt x="525614" y="361696"/>
                  </a:lnTo>
                  <a:lnTo>
                    <a:pt x="565772" y="361251"/>
                  </a:lnTo>
                  <a:lnTo>
                    <a:pt x="565327" y="321106"/>
                  </a:lnTo>
                  <a:lnTo>
                    <a:pt x="605523" y="3206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 descr=""/>
          <p:cNvSpPr txBox="1"/>
          <p:nvPr/>
        </p:nvSpPr>
        <p:spPr>
          <a:xfrm>
            <a:off x="11146698" y="7642214"/>
            <a:ext cx="5233035" cy="11112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8000"/>
              </a:lnSpc>
              <a:spcBef>
                <a:spcPts val="95"/>
              </a:spcBef>
            </a:pPr>
            <a:r>
              <a:rPr dirty="0" sz="3300" spc="320">
                <a:solidFill>
                  <a:srgbClr val="FFFFFF"/>
                </a:solidFill>
                <a:latin typeface="Trebuchet MS"/>
                <a:cs typeface="Trebuchet MS"/>
              </a:rPr>
              <a:t>Combinados</a:t>
            </a:r>
            <a:r>
              <a:rPr dirty="0" sz="3300" spc="11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235">
                <a:solidFill>
                  <a:srgbClr val="FFFFFF"/>
                </a:solidFill>
                <a:latin typeface="Trebuchet MS"/>
                <a:cs typeface="Trebuchet MS"/>
              </a:rPr>
              <a:t>de</a:t>
            </a:r>
            <a:r>
              <a:rPr dirty="0" sz="3300" spc="12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204">
                <a:solidFill>
                  <a:srgbClr val="FFFFFF"/>
                </a:solidFill>
                <a:latin typeface="Trebuchet MS"/>
                <a:cs typeface="Trebuchet MS"/>
              </a:rPr>
              <a:t>horário: </a:t>
            </a:r>
            <a:r>
              <a:rPr dirty="0" sz="3300" spc="200">
                <a:solidFill>
                  <a:srgbClr val="FFFFFF"/>
                </a:solidFill>
                <a:latin typeface="Trebuchet MS"/>
                <a:cs typeface="Trebuchet MS"/>
              </a:rPr>
              <a:t>Teto</a:t>
            </a:r>
            <a:r>
              <a:rPr dirty="0" sz="3300" spc="1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905">
                <a:solidFill>
                  <a:srgbClr val="FFFFFF"/>
                </a:solidFill>
                <a:latin typeface="Trebuchet MS"/>
                <a:cs typeface="Trebuchet MS"/>
              </a:rPr>
              <a:t>-</a:t>
            </a:r>
            <a:r>
              <a:rPr dirty="0" sz="3300" spc="1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300" spc="165">
                <a:solidFill>
                  <a:srgbClr val="FFFFFF"/>
                </a:solidFill>
                <a:latin typeface="Trebuchet MS"/>
                <a:cs typeface="Trebuchet MS"/>
              </a:rPr>
              <a:t>19h</a:t>
            </a:r>
            <a:endParaRPr sz="33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Rosangela Bernardo</dc:creator>
  <cp:keywords>DAGNAb6ahrU,BADdTd2ELto</cp:keywords>
  <dc:title>Apresentação Simples Básica Digitalismo Preto Verde</dc:title>
  <dcterms:created xsi:type="dcterms:W3CDTF">2024-08-05T18:10:52Z</dcterms:created>
  <dcterms:modified xsi:type="dcterms:W3CDTF">2024-08-05T18:10:52Z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2024-08-05T00:00:00Z</vt:filetime>
  </property>
  <property fmtid="{D5CDD505-2E9C-101B-9397-08002B2CF9AE}" pid="3" name="Creator">
    <vt:lpwstr>Canva</vt:lpwstr>
  </property>
  <property fmtid="{D5CDD505-2E9C-101B-9397-08002B2CF9AE}" pid="4" name="LastSaved">
    <vt:filetime>2024-08-05T00:00:00Z</vt:filetime>
  </property>
  <property fmtid="{D5CDD505-2E9C-101B-9397-08002B2CF9AE}" pid="5" name="Producer">
    <vt:lpwstr>3-Heights(TM) PDF Security Shell 4.8.25.2 (http://www.pdf-tools.com)</vt:lpwstr>
  </property>
</Properties>
</file>